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custom-properties+xml" PartName="/docProps/custom.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Lst>
  <p:sldSz cy="6858000" cx="12188825"/>
  <p:notesSz cx="6858000" cy="9144000"/>
  <p:embeddedFontLst>
    <p:embeddedFont>
      <p:font typeface="Imprima"/>
      <p:regular r:id="rId21"/>
    </p:embeddedFont>
    <p:embeddedFont>
      <p:font typeface="Century Gothic"/>
      <p:regular r:id="rId22"/>
      <p:bold r:id="rId23"/>
      <p:italic r:id="rId24"/>
      <p:boldItalic r:id="rId2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orient="horz" pos="945">
          <p15:clr>
            <a:srgbClr val="A4A3A4"/>
          </p15:clr>
        </p15:guide>
        <p15:guide id="3" orient="horz" pos="3888">
          <p15:clr>
            <a:srgbClr val="A4A3A4"/>
          </p15:clr>
        </p15:guide>
        <p15:guide id="4" orient="horz" pos="192">
          <p15:clr>
            <a:srgbClr val="A4A3A4"/>
          </p15:clr>
        </p15:guide>
        <p15:guide id="5" orient="horz" pos="1072">
          <p15:clr>
            <a:srgbClr val="A4A3A4"/>
          </p15:clr>
        </p15:guide>
        <p15:guide id="6" pos="3839">
          <p15:clr>
            <a:srgbClr val="A4A3A4"/>
          </p15:clr>
        </p15:guide>
        <p15:guide id="7" pos="704">
          <p15:clr>
            <a:srgbClr val="A4A3A4"/>
          </p15:clr>
        </p15:guide>
        <p15:guide id="8" pos="7102">
          <p15:clr>
            <a:srgbClr val="A4A3A4"/>
          </p15:clr>
        </p15:guide>
      </p15:sldGuideLst>
    </p:ext>
    <p:ext uri="{2D200454-40CA-4A62-9FC3-DE9A4176ACB9}">
      <p15:notesGuideLst>
        <p15:guide id="1" orient="horz" pos="2880">
          <p15:clr>
            <a:srgbClr val="A4A3A4"/>
          </p15:clr>
        </p15:guide>
        <p15:guide id="2" pos="2160">
          <p15:clr>
            <a:srgbClr val="A4A3A4"/>
          </p15:clr>
        </p15:guide>
      </p15:notesGuideLst>
    </p:ext>
    <p:ext uri="GoogleSlidesCustomDataVersion2">
      <go:slidesCustomData xmlns:go="http://customooxmlschemas.google.com/" r:id="rId26" roundtripDataSignature="AMtx7miyik0AXUxdwsOZ39LtiuOO9pP/A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945" orient="horz"/>
        <p:guide pos="3888" orient="horz"/>
        <p:guide pos="192" orient="horz"/>
        <p:guide pos="1072" orient="horz"/>
        <p:guide pos="3839"/>
        <p:guide pos="704"/>
        <p:guide pos="7102"/>
      </p:guideLst>
    </p:cSldViewPr>
  </p:slideViewPr>
  <p:notesViewPr>
    <p:cSldViewPr snapToGrid="0">
      <p:cViewPr varScale="1">
        <p:scale>
          <a:sx n="100" d="100"/>
          <a:sy n="100" d="100"/>
        </p:scale>
        <p:origin x="0" y="0"/>
      </p:cViewPr>
      <p:guideLst>
        <p:guide pos="2880" orient="horz"/>
        <p:guide pos="2160"/>
      </p:guideLst>
    </p:cSldViewPr>
  </p:notes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font" Target="fonts/CenturyGothic-regular.fntdata"/><Relationship Id="rId21" Type="http://schemas.openxmlformats.org/officeDocument/2006/relationships/font" Target="fonts/Imprima-regular.fntdata"/><Relationship Id="rId24" Type="http://schemas.openxmlformats.org/officeDocument/2006/relationships/font" Target="fonts/CenturyGothic-italic.fntdata"/><Relationship Id="rId23" Type="http://schemas.openxmlformats.org/officeDocument/2006/relationships/font" Target="fonts/CenturyGothic-bold.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customschemas.google.com/relationships/presentationmetadata" Target="metadata"/><Relationship Id="rId25" Type="http://schemas.openxmlformats.org/officeDocument/2006/relationships/font" Target="fonts/CenturyGothic-bold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2"/>
                </a:solidFill>
                <a:latin typeface="Century Gothic"/>
                <a:ea typeface="Century Gothic"/>
                <a:cs typeface="Century Gothic"/>
                <a:sym typeface="Century Gothic"/>
              </a:defRPr>
            </a:lvl1pPr>
            <a:lvl2pPr lvl="1"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entury Gothic"/>
                <a:ea typeface="Century Gothic"/>
                <a:cs typeface="Century Gothic"/>
                <a:sym typeface="Century Gothic"/>
              </a:defRPr>
            </a:lvl2pPr>
            <a:lvl3pPr lvl="2"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entury Gothic"/>
                <a:ea typeface="Century Gothic"/>
                <a:cs typeface="Century Gothic"/>
                <a:sym typeface="Century Gothic"/>
              </a:defRPr>
            </a:lvl3pPr>
            <a:lvl4pPr lvl="3"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entury Gothic"/>
                <a:ea typeface="Century Gothic"/>
                <a:cs typeface="Century Gothic"/>
                <a:sym typeface="Century Gothic"/>
              </a:defRPr>
            </a:lvl4pPr>
            <a:lvl5pPr lvl="4"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entury Gothic"/>
                <a:ea typeface="Century Gothic"/>
                <a:cs typeface="Century Gothic"/>
                <a:sym typeface="Century Gothic"/>
              </a:defRPr>
            </a:lvl5pPr>
            <a:lvl6pPr lvl="5"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entury Gothic"/>
                <a:ea typeface="Century Gothic"/>
                <a:cs typeface="Century Gothic"/>
                <a:sym typeface="Century Gothic"/>
              </a:defRPr>
            </a:lvl6pPr>
            <a:lvl7pPr lvl="6"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entury Gothic"/>
                <a:ea typeface="Century Gothic"/>
                <a:cs typeface="Century Gothic"/>
                <a:sym typeface="Century Gothic"/>
              </a:defRPr>
            </a:lvl7pPr>
            <a:lvl8pPr lvl="7"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entury Gothic"/>
                <a:ea typeface="Century Gothic"/>
                <a:cs typeface="Century Gothic"/>
                <a:sym typeface="Century Gothic"/>
              </a:defRPr>
            </a:lvl8pPr>
            <a:lvl9pPr lvl="8"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entury Gothic"/>
                <a:ea typeface="Century Gothic"/>
                <a:cs typeface="Century Gothic"/>
                <a:sym typeface="Century Gothic"/>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2"/>
                </a:solidFill>
                <a:latin typeface="Century Gothic"/>
                <a:ea typeface="Century Gothic"/>
                <a:cs typeface="Century Gothic"/>
                <a:sym typeface="Century Gothic"/>
              </a:defRPr>
            </a:lvl1pPr>
            <a:lvl2pPr lvl="1"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entury Gothic"/>
                <a:ea typeface="Century Gothic"/>
                <a:cs typeface="Century Gothic"/>
                <a:sym typeface="Century Gothic"/>
              </a:defRPr>
            </a:lvl2pPr>
            <a:lvl3pPr lvl="2"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entury Gothic"/>
                <a:ea typeface="Century Gothic"/>
                <a:cs typeface="Century Gothic"/>
                <a:sym typeface="Century Gothic"/>
              </a:defRPr>
            </a:lvl3pPr>
            <a:lvl4pPr lvl="3"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entury Gothic"/>
                <a:ea typeface="Century Gothic"/>
                <a:cs typeface="Century Gothic"/>
                <a:sym typeface="Century Gothic"/>
              </a:defRPr>
            </a:lvl4pPr>
            <a:lvl5pPr lvl="4"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entury Gothic"/>
                <a:ea typeface="Century Gothic"/>
                <a:cs typeface="Century Gothic"/>
                <a:sym typeface="Century Gothic"/>
              </a:defRPr>
            </a:lvl5pPr>
            <a:lvl6pPr lvl="5"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entury Gothic"/>
                <a:ea typeface="Century Gothic"/>
                <a:cs typeface="Century Gothic"/>
                <a:sym typeface="Century Gothic"/>
              </a:defRPr>
            </a:lvl6pPr>
            <a:lvl7pPr lvl="6"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entury Gothic"/>
                <a:ea typeface="Century Gothic"/>
                <a:cs typeface="Century Gothic"/>
                <a:sym typeface="Century Gothic"/>
              </a:defRPr>
            </a:lvl7pPr>
            <a:lvl8pPr lvl="7"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entury Gothic"/>
                <a:ea typeface="Century Gothic"/>
                <a:cs typeface="Century Gothic"/>
                <a:sym typeface="Century Gothic"/>
              </a:defRPr>
            </a:lvl8pPr>
            <a:lvl9pPr lvl="8"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entury Gothic"/>
                <a:ea typeface="Century Gothic"/>
                <a:cs typeface="Century Gothic"/>
                <a:sym typeface="Century Gothic"/>
              </a:defRPr>
            </a:lvl9pPr>
          </a:lstStyle>
          <a:p/>
        </p:txBody>
      </p:sp>
      <p:sp>
        <p:nvSpPr>
          <p:cNvPr id="5" name="Google Shape;5;n"/>
          <p:cNvSpPr/>
          <p:nvPr>
            <p:ph idx="3"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600" u="none" cap="none" strike="noStrike">
                <a:solidFill>
                  <a:schemeClr val="dk2"/>
                </a:solidFill>
                <a:latin typeface="Century Gothic"/>
                <a:ea typeface="Century Gothic"/>
                <a:cs typeface="Century Gothic"/>
                <a:sym typeface="Century Gothic"/>
              </a:defRPr>
            </a:lvl1pPr>
            <a:lvl2pPr indent="-228600" lvl="1" marL="914400" marR="0" rtl="0" algn="l">
              <a:lnSpc>
                <a:spcPct val="100000"/>
              </a:lnSpc>
              <a:spcBef>
                <a:spcPts val="0"/>
              </a:spcBef>
              <a:spcAft>
                <a:spcPts val="0"/>
              </a:spcAft>
              <a:buClr>
                <a:srgbClr val="000000"/>
              </a:buClr>
              <a:buSzPts val="1400"/>
              <a:buFont typeface="Arial"/>
              <a:buNone/>
              <a:defRPr b="0" i="0" sz="1600" u="none" cap="none" strike="noStrike">
                <a:solidFill>
                  <a:schemeClr val="dk2"/>
                </a:solidFill>
                <a:latin typeface="Century Gothic"/>
                <a:ea typeface="Century Gothic"/>
                <a:cs typeface="Century Gothic"/>
                <a:sym typeface="Century Gothic"/>
              </a:defRPr>
            </a:lvl2pPr>
            <a:lvl3pPr indent="-228600" lvl="2" marL="1371600" marR="0" rtl="0" algn="l">
              <a:lnSpc>
                <a:spcPct val="100000"/>
              </a:lnSpc>
              <a:spcBef>
                <a:spcPts val="0"/>
              </a:spcBef>
              <a:spcAft>
                <a:spcPts val="0"/>
              </a:spcAft>
              <a:buClr>
                <a:srgbClr val="000000"/>
              </a:buClr>
              <a:buSzPts val="1400"/>
              <a:buFont typeface="Arial"/>
              <a:buNone/>
              <a:defRPr b="0" i="0" sz="1600" u="none" cap="none" strike="noStrike">
                <a:solidFill>
                  <a:schemeClr val="dk2"/>
                </a:solidFill>
                <a:latin typeface="Century Gothic"/>
                <a:ea typeface="Century Gothic"/>
                <a:cs typeface="Century Gothic"/>
                <a:sym typeface="Century Gothic"/>
              </a:defRPr>
            </a:lvl3pPr>
            <a:lvl4pPr indent="-228600" lvl="3" marL="1828800" marR="0" rtl="0" algn="l">
              <a:lnSpc>
                <a:spcPct val="100000"/>
              </a:lnSpc>
              <a:spcBef>
                <a:spcPts val="0"/>
              </a:spcBef>
              <a:spcAft>
                <a:spcPts val="0"/>
              </a:spcAft>
              <a:buClr>
                <a:srgbClr val="000000"/>
              </a:buClr>
              <a:buSzPts val="1400"/>
              <a:buFont typeface="Arial"/>
              <a:buNone/>
              <a:defRPr b="0" i="0" sz="1600" u="none" cap="none" strike="noStrike">
                <a:solidFill>
                  <a:schemeClr val="dk2"/>
                </a:solidFill>
                <a:latin typeface="Century Gothic"/>
                <a:ea typeface="Century Gothic"/>
                <a:cs typeface="Century Gothic"/>
                <a:sym typeface="Century Gothic"/>
              </a:defRPr>
            </a:lvl4pPr>
            <a:lvl5pPr indent="-228600" lvl="4" marL="2286000" marR="0" rtl="0" algn="l">
              <a:lnSpc>
                <a:spcPct val="100000"/>
              </a:lnSpc>
              <a:spcBef>
                <a:spcPts val="0"/>
              </a:spcBef>
              <a:spcAft>
                <a:spcPts val="0"/>
              </a:spcAft>
              <a:buClr>
                <a:srgbClr val="000000"/>
              </a:buClr>
              <a:buSzPts val="1400"/>
              <a:buFont typeface="Arial"/>
              <a:buNone/>
              <a:defRPr b="0" i="0" sz="1600" u="none" cap="none" strike="noStrike">
                <a:solidFill>
                  <a:schemeClr val="dk2"/>
                </a:solidFill>
                <a:latin typeface="Century Gothic"/>
                <a:ea typeface="Century Gothic"/>
                <a:cs typeface="Century Gothic"/>
                <a:sym typeface="Century Gothic"/>
              </a:defRPr>
            </a:lvl5pPr>
            <a:lvl6pPr indent="-228600" lvl="5" marL="2743200" marR="0" rtl="0" algn="l">
              <a:lnSpc>
                <a:spcPct val="100000"/>
              </a:lnSpc>
              <a:spcBef>
                <a:spcPts val="0"/>
              </a:spcBef>
              <a:spcAft>
                <a:spcPts val="0"/>
              </a:spcAft>
              <a:buClr>
                <a:srgbClr val="000000"/>
              </a:buClr>
              <a:buSzPts val="1400"/>
              <a:buFont typeface="Arial"/>
              <a:buNone/>
              <a:defRPr b="0" i="0" sz="1600" u="none" cap="none" strike="noStrike">
                <a:solidFill>
                  <a:schemeClr val="dk1"/>
                </a:solidFill>
                <a:latin typeface="Century Gothic"/>
                <a:ea typeface="Century Gothic"/>
                <a:cs typeface="Century Gothic"/>
                <a:sym typeface="Century Gothic"/>
              </a:defRPr>
            </a:lvl6pPr>
            <a:lvl7pPr indent="-228600" lvl="6" marL="3200400" marR="0" rtl="0" algn="l">
              <a:lnSpc>
                <a:spcPct val="100000"/>
              </a:lnSpc>
              <a:spcBef>
                <a:spcPts val="0"/>
              </a:spcBef>
              <a:spcAft>
                <a:spcPts val="0"/>
              </a:spcAft>
              <a:buClr>
                <a:srgbClr val="000000"/>
              </a:buClr>
              <a:buSzPts val="1400"/>
              <a:buFont typeface="Arial"/>
              <a:buNone/>
              <a:defRPr b="0" i="0" sz="1600" u="none" cap="none" strike="noStrike">
                <a:solidFill>
                  <a:schemeClr val="dk1"/>
                </a:solidFill>
                <a:latin typeface="Century Gothic"/>
                <a:ea typeface="Century Gothic"/>
                <a:cs typeface="Century Gothic"/>
                <a:sym typeface="Century Gothic"/>
              </a:defRPr>
            </a:lvl7pPr>
            <a:lvl8pPr indent="-228600" lvl="7" marL="3657600" marR="0" rtl="0" algn="l">
              <a:lnSpc>
                <a:spcPct val="100000"/>
              </a:lnSpc>
              <a:spcBef>
                <a:spcPts val="0"/>
              </a:spcBef>
              <a:spcAft>
                <a:spcPts val="0"/>
              </a:spcAft>
              <a:buClr>
                <a:srgbClr val="000000"/>
              </a:buClr>
              <a:buSzPts val="1400"/>
              <a:buFont typeface="Arial"/>
              <a:buNone/>
              <a:defRPr b="0" i="0" sz="1600" u="none" cap="none" strike="noStrike">
                <a:solidFill>
                  <a:schemeClr val="dk1"/>
                </a:solidFill>
                <a:latin typeface="Century Gothic"/>
                <a:ea typeface="Century Gothic"/>
                <a:cs typeface="Century Gothic"/>
                <a:sym typeface="Century Gothic"/>
              </a:defRPr>
            </a:lvl8pPr>
            <a:lvl9pPr indent="-228600" lvl="8" marL="4114800" marR="0" rtl="0" algn="l">
              <a:lnSpc>
                <a:spcPct val="100000"/>
              </a:lnSpc>
              <a:spcBef>
                <a:spcPts val="0"/>
              </a:spcBef>
              <a:spcAft>
                <a:spcPts val="0"/>
              </a:spcAft>
              <a:buClr>
                <a:srgbClr val="000000"/>
              </a:buClr>
              <a:buSzPts val="1400"/>
              <a:buFont typeface="Arial"/>
              <a:buNone/>
              <a:defRPr b="0" i="0" sz="1600" u="none" cap="none" strike="noStrike">
                <a:solidFill>
                  <a:schemeClr val="dk1"/>
                </a:solidFill>
                <a:latin typeface="Century Gothic"/>
                <a:ea typeface="Century Gothic"/>
                <a:cs typeface="Century Gothic"/>
                <a:sym typeface="Century Gothic"/>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2"/>
                </a:solidFill>
                <a:latin typeface="Century Gothic"/>
                <a:ea typeface="Century Gothic"/>
                <a:cs typeface="Century Gothic"/>
                <a:sym typeface="Century Gothic"/>
              </a:defRPr>
            </a:lvl1pPr>
            <a:lvl2pPr lvl="1"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entury Gothic"/>
                <a:ea typeface="Century Gothic"/>
                <a:cs typeface="Century Gothic"/>
                <a:sym typeface="Century Gothic"/>
              </a:defRPr>
            </a:lvl2pPr>
            <a:lvl3pPr lvl="2"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entury Gothic"/>
                <a:ea typeface="Century Gothic"/>
                <a:cs typeface="Century Gothic"/>
                <a:sym typeface="Century Gothic"/>
              </a:defRPr>
            </a:lvl3pPr>
            <a:lvl4pPr lvl="3"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entury Gothic"/>
                <a:ea typeface="Century Gothic"/>
                <a:cs typeface="Century Gothic"/>
                <a:sym typeface="Century Gothic"/>
              </a:defRPr>
            </a:lvl4pPr>
            <a:lvl5pPr lvl="4"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entury Gothic"/>
                <a:ea typeface="Century Gothic"/>
                <a:cs typeface="Century Gothic"/>
                <a:sym typeface="Century Gothic"/>
              </a:defRPr>
            </a:lvl5pPr>
            <a:lvl6pPr lvl="5"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entury Gothic"/>
                <a:ea typeface="Century Gothic"/>
                <a:cs typeface="Century Gothic"/>
                <a:sym typeface="Century Gothic"/>
              </a:defRPr>
            </a:lvl6pPr>
            <a:lvl7pPr lvl="6"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entury Gothic"/>
                <a:ea typeface="Century Gothic"/>
                <a:cs typeface="Century Gothic"/>
                <a:sym typeface="Century Gothic"/>
              </a:defRPr>
            </a:lvl7pPr>
            <a:lvl8pPr lvl="7"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entury Gothic"/>
                <a:ea typeface="Century Gothic"/>
                <a:cs typeface="Century Gothic"/>
                <a:sym typeface="Century Gothic"/>
              </a:defRPr>
            </a:lvl8pPr>
            <a:lvl9pPr lvl="8"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entury Gothic"/>
                <a:ea typeface="Century Gothic"/>
                <a:cs typeface="Century Gothic"/>
                <a:sym typeface="Century Gothic"/>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2"/>
                </a:solidFill>
                <a:latin typeface="Century Gothic"/>
                <a:ea typeface="Century Gothic"/>
                <a:cs typeface="Century Gothic"/>
                <a:sym typeface="Century Gothic"/>
              </a:rPr>
              <a:t>‹#›</a:t>
            </a:fld>
            <a:endParaRPr b="0" i="0" sz="1200" u="none" cap="none" strike="noStrike">
              <a:solidFill>
                <a:schemeClr val="dk2"/>
              </a:solidFill>
              <a:latin typeface="Century Gothic"/>
              <a:ea typeface="Century Gothic"/>
              <a:cs typeface="Century Gothic"/>
              <a:sym typeface="Century Gothic"/>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1" name="Google Shape;101;p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2" name="Google Shape;102;p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8" name="Google Shape;108;p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9" name="Google Shape;109;p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p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4" name="Google Shape;114;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p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9" name="Google Shape;119;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p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4" name="Google Shape;124;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1" name="Google Shape;131;p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2" name="Google Shape;132;p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7" name="Google Shape;137;p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8" name="Google Shape;138;p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3" name="Google Shape;143;p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4" name="Google Shape;144;p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9" name="Google Shape;149;p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0" name="Google Shape;150;p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5" name="Google Shape;155;p1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6" name="Google Shape;156;p1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38cbaf1ba2c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1" name="Google Shape;161;g38cbaf1ba2c_0_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2" name="Google Shape;162;g38cbaf1ba2c_0_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9" name="Google Shape;169;p1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0" name="Google Shape;170;p1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g3fb5e83c810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5" name="Google Shape;175;g3fb5e83c810_0_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6" name="Google Shape;176;g3fb5e83c810_0_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g38171edfac8_0_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1" name="Google Shape;181;g38171edfac8_0_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2" name="Google Shape;182;g38171edfac8_0_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p1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7" name="Google Shape;187;p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 Id="rId3" Type="http://schemas.openxmlformats.org/officeDocument/2006/relationships/image" Target="../media/image2.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 Id="rId3" Type="http://schemas.openxmlformats.org/officeDocument/2006/relationships/image" Target="../media/image2.jp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blipFill>
          <a:blip r:embed="rId2">
            <a:alphaModFix/>
          </a:blip>
          <a:stretch>
            <a:fillRect/>
          </a:stretch>
        </a:blipFill>
      </p:bgPr>
    </p:bg>
    <p:spTree>
      <p:nvGrpSpPr>
        <p:cNvPr id="18" name="Shape 18"/>
        <p:cNvGrpSpPr/>
        <p:nvPr/>
      </p:nvGrpSpPr>
      <p:grpSpPr>
        <a:xfrm>
          <a:off x="0" y="0"/>
          <a:ext cx="0" cy="0"/>
          <a:chOff x="0" y="0"/>
          <a:chExt cx="0" cy="0"/>
        </a:xfrm>
      </p:grpSpPr>
      <p:grpSp>
        <p:nvGrpSpPr>
          <p:cNvPr id="19" name="Google Shape;19;p21"/>
          <p:cNvGrpSpPr/>
          <p:nvPr/>
        </p:nvGrpSpPr>
        <p:grpSpPr>
          <a:xfrm>
            <a:off x="0" y="0"/>
            <a:ext cx="12190572" cy="6858000"/>
            <a:chOff x="0" y="0"/>
            <a:chExt cx="12190572" cy="6858000"/>
          </a:xfrm>
        </p:grpSpPr>
        <p:sp>
          <p:nvSpPr>
            <p:cNvPr id="20" name="Google Shape;20;p21"/>
            <p:cNvSpPr/>
            <p:nvPr/>
          </p:nvSpPr>
          <p:spPr>
            <a:xfrm>
              <a:off x="1620" y="0"/>
              <a:ext cx="12188952" cy="6858000"/>
            </a:xfrm>
            <a:prstGeom prst="rect">
              <a:avLst/>
            </a:prstGeom>
            <a:gradFill>
              <a:gsLst>
                <a:gs pos="0">
                  <a:srgbClr val="1E4E79"/>
                </a:gs>
                <a:gs pos="58000">
                  <a:srgbClr val="BBD6EE"/>
                </a:gs>
                <a:gs pos="100000">
                  <a:srgbClr val="1E4E79"/>
                </a:gs>
              </a:gsLst>
              <a:lin ang="2700000" scaled="0"/>
            </a:gradFill>
            <a:ln>
              <a:noFill/>
            </a:ln>
          </p:spPr>
          <p:txBody>
            <a:bodyPr anchorCtr="0" anchor="ctr" bIns="60925" lIns="121875" spcFirstLastPara="1" rIns="121875" wrap="square" tIns="60925">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entury Gothic"/>
                <a:ea typeface="Century Gothic"/>
                <a:cs typeface="Century Gothic"/>
                <a:sym typeface="Century Gothic"/>
              </a:endParaRPr>
            </a:p>
          </p:txBody>
        </p:sp>
        <p:grpSp>
          <p:nvGrpSpPr>
            <p:cNvPr id="21" name="Google Shape;21;p21"/>
            <p:cNvGrpSpPr/>
            <p:nvPr/>
          </p:nvGrpSpPr>
          <p:grpSpPr>
            <a:xfrm>
              <a:off x="0" y="0"/>
              <a:ext cx="4742741" cy="6858000"/>
              <a:chOff x="0" y="0"/>
              <a:chExt cx="4742741" cy="6858000"/>
            </a:xfrm>
          </p:grpSpPr>
          <p:pic>
            <p:nvPicPr>
              <p:cNvPr descr="Stacked books" id="22" name="Google Shape;22;p21"/>
              <p:cNvPicPr preferRelativeResize="0"/>
              <p:nvPr/>
            </p:nvPicPr>
            <p:blipFill rotWithShape="1">
              <a:blip r:embed="rId3">
                <a:alphaModFix/>
              </a:blip>
              <a:srcRect b="0" l="0" r="0" t="0"/>
              <a:stretch/>
            </p:blipFill>
            <p:spPr>
              <a:xfrm>
                <a:off x="0" y="0"/>
                <a:ext cx="4591594" cy="6858000"/>
              </a:xfrm>
              <a:prstGeom prst="rect">
                <a:avLst/>
              </a:prstGeom>
              <a:noFill/>
              <a:ln>
                <a:noFill/>
              </a:ln>
            </p:spPr>
          </p:pic>
          <p:sp>
            <p:nvSpPr>
              <p:cNvPr id="23" name="Google Shape;23;p21"/>
              <p:cNvSpPr/>
              <p:nvPr/>
            </p:nvSpPr>
            <p:spPr>
              <a:xfrm>
                <a:off x="4605581" y="0"/>
                <a:ext cx="137160" cy="6858000"/>
              </a:xfrm>
              <a:prstGeom prst="rect">
                <a:avLst/>
              </a:prstGeom>
              <a:solidFill>
                <a:schemeClr val="dk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entury Gothic"/>
                  <a:ea typeface="Century Gothic"/>
                  <a:cs typeface="Century Gothic"/>
                  <a:sym typeface="Century Gothic"/>
                </a:endParaRPr>
              </a:p>
            </p:txBody>
          </p:sp>
        </p:grpSp>
      </p:grpSp>
      <p:sp>
        <p:nvSpPr>
          <p:cNvPr id="24" name="Google Shape;24;p21"/>
          <p:cNvSpPr txBox="1"/>
          <p:nvPr>
            <p:ph type="ctrTitle"/>
          </p:nvPr>
        </p:nvSpPr>
        <p:spPr>
          <a:xfrm>
            <a:off x="4879346" y="1498601"/>
            <a:ext cx="7008574" cy="3298825"/>
          </a:xfrm>
          <a:prstGeom prst="rect">
            <a:avLst/>
          </a:prstGeom>
          <a:noFill/>
          <a:ln>
            <a:noFill/>
          </a:ln>
        </p:spPr>
        <p:txBody>
          <a:bodyPr anchorCtr="0" anchor="b" bIns="60925" lIns="121875" spcFirstLastPara="1" rIns="121875" wrap="square" tIns="60925">
            <a:normAutofit/>
          </a:bodyPr>
          <a:lstStyle>
            <a:lvl1pPr lvl="0" algn="l">
              <a:lnSpc>
                <a:spcPct val="90000"/>
              </a:lnSpc>
              <a:spcBef>
                <a:spcPts val="0"/>
              </a:spcBef>
              <a:spcAft>
                <a:spcPts val="0"/>
              </a:spcAft>
              <a:buClr>
                <a:schemeClr val="dk2"/>
              </a:buClr>
              <a:buSzPts val="5400"/>
              <a:buFont typeface="Century Gothic"/>
              <a:buNone/>
              <a:defRPr b="0" sz="5400" cap="none">
                <a:solidFill>
                  <a:schemeClr val="dk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21"/>
          <p:cNvSpPr txBox="1"/>
          <p:nvPr>
            <p:ph idx="1" type="subTitle"/>
          </p:nvPr>
        </p:nvSpPr>
        <p:spPr>
          <a:xfrm>
            <a:off x="4879346" y="4927600"/>
            <a:ext cx="7008574" cy="1244600"/>
          </a:xfrm>
          <a:prstGeom prst="rect">
            <a:avLst/>
          </a:prstGeom>
          <a:noFill/>
          <a:ln>
            <a:noFill/>
          </a:ln>
        </p:spPr>
        <p:txBody>
          <a:bodyPr anchorCtr="0" anchor="t" bIns="60925" lIns="121875" spcFirstLastPara="1" rIns="121875" wrap="square" tIns="60925">
            <a:normAutofit/>
          </a:bodyPr>
          <a:lstStyle>
            <a:lvl1pPr lvl="0" algn="l">
              <a:lnSpc>
                <a:spcPct val="95000"/>
              </a:lnSpc>
              <a:spcBef>
                <a:spcPts val="0"/>
              </a:spcBef>
              <a:spcAft>
                <a:spcPts val="0"/>
              </a:spcAft>
              <a:buSzPts val="2800"/>
              <a:buNone/>
              <a:defRPr b="0" sz="2800" cap="none">
                <a:solidFill>
                  <a:srgbClr val="833C0B"/>
                </a:solidFill>
              </a:defRPr>
            </a:lvl1pPr>
            <a:lvl2pPr lvl="1" algn="ctr">
              <a:lnSpc>
                <a:spcPct val="95000"/>
              </a:lnSpc>
              <a:spcBef>
                <a:spcPts val="1066"/>
              </a:spcBef>
              <a:spcAft>
                <a:spcPts val="0"/>
              </a:spcAft>
              <a:buSzPts val="2000"/>
              <a:buNone/>
              <a:defRPr>
                <a:solidFill>
                  <a:srgbClr val="888888"/>
                </a:solidFill>
              </a:defRPr>
            </a:lvl2pPr>
            <a:lvl3pPr lvl="2" algn="ctr">
              <a:lnSpc>
                <a:spcPct val="95000"/>
              </a:lnSpc>
              <a:spcBef>
                <a:spcPts val="1066"/>
              </a:spcBef>
              <a:spcAft>
                <a:spcPts val="0"/>
              </a:spcAft>
              <a:buSzPts val="1800"/>
              <a:buNone/>
              <a:defRPr>
                <a:solidFill>
                  <a:srgbClr val="888888"/>
                </a:solidFill>
              </a:defRPr>
            </a:lvl3pPr>
            <a:lvl4pPr lvl="3" algn="ctr">
              <a:lnSpc>
                <a:spcPct val="95000"/>
              </a:lnSpc>
              <a:spcBef>
                <a:spcPts val="1066"/>
              </a:spcBef>
              <a:spcAft>
                <a:spcPts val="0"/>
              </a:spcAft>
              <a:buSzPts val="1800"/>
              <a:buNone/>
              <a:defRPr>
                <a:solidFill>
                  <a:srgbClr val="888888"/>
                </a:solidFill>
              </a:defRPr>
            </a:lvl4pPr>
            <a:lvl5pPr lvl="4" algn="ctr">
              <a:lnSpc>
                <a:spcPct val="95000"/>
              </a:lnSpc>
              <a:spcBef>
                <a:spcPts val="1066"/>
              </a:spcBef>
              <a:spcAft>
                <a:spcPts val="0"/>
              </a:spcAft>
              <a:buSzPts val="1800"/>
              <a:buNone/>
              <a:defRPr>
                <a:solidFill>
                  <a:srgbClr val="888888"/>
                </a:solidFill>
              </a:defRPr>
            </a:lvl5pPr>
            <a:lvl6pPr lvl="5" algn="ctr">
              <a:lnSpc>
                <a:spcPct val="95000"/>
              </a:lnSpc>
              <a:spcBef>
                <a:spcPts val="1066"/>
              </a:spcBef>
              <a:spcAft>
                <a:spcPts val="0"/>
              </a:spcAft>
              <a:buSzPts val="1620"/>
              <a:buNone/>
              <a:defRPr>
                <a:solidFill>
                  <a:srgbClr val="888888"/>
                </a:solidFill>
              </a:defRPr>
            </a:lvl6pPr>
            <a:lvl7pPr lvl="6" algn="ctr">
              <a:lnSpc>
                <a:spcPct val="95000"/>
              </a:lnSpc>
              <a:spcBef>
                <a:spcPts val="1066"/>
              </a:spcBef>
              <a:spcAft>
                <a:spcPts val="0"/>
              </a:spcAft>
              <a:buSzPts val="1620"/>
              <a:buNone/>
              <a:defRPr>
                <a:solidFill>
                  <a:srgbClr val="888888"/>
                </a:solidFill>
              </a:defRPr>
            </a:lvl7pPr>
            <a:lvl8pPr lvl="7" algn="ctr">
              <a:lnSpc>
                <a:spcPct val="95000"/>
              </a:lnSpc>
              <a:spcBef>
                <a:spcPts val="1066"/>
              </a:spcBef>
              <a:spcAft>
                <a:spcPts val="0"/>
              </a:spcAft>
              <a:buSzPts val="1620"/>
              <a:buNone/>
              <a:defRPr>
                <a:solidFill>
                  <a:srgbClr val="888888"/>
                </a:solidFill>
              </a:defRPr>
            </a:lvl8pPr>
            <a:lvl9pPr lvl="8" algn="ctr">
              <a:lnSpc>
                <a:spcPct val="95000"/>
              </a:lnSpc>
              <a:spcBef>
                <a:spcPts val="1066"/>
              </a:spcBef>
              <a:spcAft>
                <a:spcPts val="0"/>
              </a:spcAft>
              <a:buSzPts val="1620"/>
              <a:buNone/>
              <a:defRPr>
                <a:solidFill>
                  <a:srgbClr val="888888"/>
                </a:solidFill>
              </a:defRPr>
            </a:lvl9pPr>
          </a:lstStyle>
          <a:p/>
        </p:txBody>
      </p:sp>
      <p:sp>
        <p:nvSpPr>
          <p:cNvPr id="26" name="Google Shape;26;p21"/>
          <p:cNvSpPr txBox="1"/>
          <p:nvPr>
            <p:ph idx="10" type="dt"/>
          </p:nvPr>
        </p:nvSpPr>
        <p:spPr>
          <a:xfrm>
            <a:off x="1117309" y="6400801"/>
            <a:ext cx="2742486" cy="320675"/>
          </a:xfrm>
          <a:prstGeom prst="rect">
            <a:avLst/>
          </a:prstGeom>
          <a:noFill/>
          <a:ln>
            <a:noFill/>
          </a:ln>
        </p:spPr>
        <p:txBody>
          <a:bodyPr anchorCtr="0" anchor="b" bIns="60925" lIns="121875" spcFirstLastPara="1" rIns="121875" wrap="square" tIns="60925">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21"/>
          <p:cNvSpPr txBox="1"/>
          <p:nvPr>
            <p:ph idx="11" type="ftr"/>
          </p:nvPr>
        </p:nvSpPr>
        <p:spPr>
          <a:xfrm>
            <a:off x="3907842" y="6400801"/>
            <a:ext cx="6216301" cy="320675"/>
          </a:xfrm>
          <a:prstGeom prst="rect">
            <a:avLst/>
          </a:prstGeom>
          <a:noFill/>
          <a:ln>
            <a:noFill/>
          </a:ln>
        </p:spPr>
        <p:txBody>
          <a:bodyPr anchorCtr="0" anchor="b" bIns="60925" lIns="121875" spcFirstLastPara="1" rIns="121875" wrap="square" tIns="60925">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 name="Google Shape;28;p21"/>
          <p:cNvSpPr txBox="1"/>
          <p:nvPr>
            <p:ph idx="12" type="sldNum"/>
          </p:nvPr>
        </p:nvSpPr>
        <p:spPr>
          <a:xfrm>
            <a:off x="10167146" y="6400801"/>
            <a:ext cx="1107518" cy="320675"/>
          </a:xfrm>
          <a:prstGeom prst="rect">
            <a:avLst/>
          </a:prstGeom>
          <a:noFill/>
          <a:ln>
            <a:noFill/>
          </a:ln>
        </p:spPr>
        <p:txBody>
          <a:bodyPr anchorCtr="0" anchor="b" bIns="60925" lIns="121875" spcFirstLastPara="1" rIns="121875" wrap="square" tIns="60925">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222A35"/>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222A35"/>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222A35"/>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222A35"/>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222A35"/>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222A35"/>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222A35"/>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222A35"/>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222A35"/>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9" name="Shape 29"/>
        <p:cNvGrpSpPr/>
        <p:nvPr/>
      </p:nvGrpSpPr>
      <p:grpSpPr>
        <a:xfrm>
          <a:off x="0" y="0"/>
          <a:ext cx="0" cy="0"/>
          <a:chOff x="0" y="0"/>
          <a:chExt cx="0" cy="0"/>
        </a:xfrm>
      </p:grpSpPr>
      <p:sp>
        <p:nvSpPr>
          <p:cNvPr id="30" name="Google Shape;30;p22"/>
          <p:cNvSpPr txBox="1"/>
          <p:nvPr>
            <p:ph type="title"/>
          </p:nvPr>
        </p:nvSpPr>
        <p:spPr>
          <a:xfrm>
            <a:off x="1117309" y="76200"/>
            <a:ext cx="10157354" cy="1397000"/>
          </a:xfrm>
          <a:prstGeom prst="rect">
            <a:avLst/>
          </a:prstGeom>
          <a:noFill/>
          <a:ln>
            <a:noFill/>
          </a:ln>
        </p:spPr>
        <p:txBody>
          <a:bodyPr anchorCtr="0" anchor="b" bIns="60925" lIns="121875" spcFirstLastPara="1" rIns="121875" wrap="square" tIns="60925">
            <a:normAutofit/>
          </a:bodyPr>
          <a:lstStyle>
            <a:lvl1pPr lvl="0" algn="l">
              <a:lnSpc>
                <a:spcPct val="85000"/>
              </a:lnSpc>
              <a:spcBef>
                <a:spcPts val="0"/>
              </a:spcBef>
              <a:spcAft>
                <a:spcPts val="0"/>
              </a:spcAft>
              <a:buClr>
                <a:srgbClr val="833C0B"/>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22"/>
          <p:cNvSpPr txBox="1"/>
          <p:nvPr>
            <p:ph idx="1" type="body"/>
          </p:nvPr>
        </p:nvSpPr>
        <p:spPr>
          <a:xfrm>
            <a:off x="1117309" y="1701800"/>
            <a:ext cx="10157354" cy="4470400"/>
          </a:xfrm>
          <a:prstGeom prst="rect">
            <a:avLst/>
          </a:prstGeom>
          <a:noFill/>
          <a:ln>
            <a:noFill/>
          </a:ln>
        </p:spPr>
        <p:txBody>
          <a:bodyPr anchorCtr="0" anchor="t" bIns="60925" lIns="121875" spcFirstLastPara="1" rIns="121875" wrap="square" tIns="60925">
            <a:normAutofit/>
          </a:bodyPr>
          <a:lstStyle>
            <a:lvl1pPr indent="-342900" lvl="0" marL="457200" algn="l">
              <a:lnSpc>
                <a:spcPct val="95000"/>
              </a:lnSpc>
              <a:spcBef>
                <a:spcPts val="1866"/>
              </a:spcBef>
              <a:spcAft>
                <a:spcPts val="0"/>
              </a:spcAft>
              <a:buSzPts val="1800"/>
              <a:buChar char="•"/>
              <a:defRPr/>
            </a:lvl1pPr>
            <a:lvl2pPr indent="-342900" lvl="1" marL="914400" algn="l">
              <a:lnSpc>
                <a:spcPct val="95000"/>
              </a:lnSpc>
              <a:spcBef>
                <a:spcPts val="1066"/>
              </a:spcBef>
              <a:spcAft>
                <a:spcPts val="0"/>
              </a:spcAft>
              <a:buSzPts val="1800"/>
              <a:buChar char="–"/>
              <a:defRPr/>
            </a:lvl2pPr>
            <a:lvl3pPr indent="-342900" lvl="2" marL="1371600" algn="l">
              <a:lnSpc>
                <a:spcPct val="95000"/>
              </a:lnSpc>
              <a:spcBef>
                <a:spcPts val="1066"/>
              </a:spcBef>
              <a:spcAft>
                <a:spcPts val="0"/>
              </a:spcAft>
              <a:buSzPts val="1800"/>
              <a:buChar char="–"/>
              <a:defRPr/>
            </a:lvl3pPr>
            <a:lvl4pPr indent="-342900" lvl="3" marL="1828800" algn="l">
              <a:lnSpc>
                <a:spcPct val="95000"/>
              </a:lnSpc>
              <a:spcBef>
                <a:spcPts val="1066"/>
              </a:spcBef>
              <a:spcAft>
                <a:spcPts val="0"/>
              </a:spcAft>
              <a:buSzPts val="1800"/>
              <a:buChar char="–"/>
              <a:defRPr/>
            </a:lvl4pPr>
            <a:lvl5pPr indent="-342900" lvl="4" marL="2286000" algn="l">
              <a:lnSpc>
                <a:spcPct val="95000"/>
              </a:lnSpc>
              <a:spcBef>
                <a:spcPts val="1066"/>
              </a:spcBef>
              <a:spcAft>
                <a:spcPts val="0"/>
              </a:spcAft>
              <a:buSzPts val="1800"/>
              <a:buChar char="–"/>
              <a:defRPr/>
            </a:lvl5pPr>
            <a:lvl6pPr indent="-228600" lvl="5" marL="2743200" algn="l">
              <a:lnSpc>
                <a:spcPct val="95000"/>
              </a:lnSpc>
              <a:spcBef>
                <a:spcPts val="1066"/>
              </a:spcBef>
              <a:spcAft>
                <a:spcPts val="0"/>
              </a:spcAft>
              <a:buSzPts val="1620"/>
              <a:buNone/>
              <a:defRPr/>
            </a:lvl6pPr>
            <a:lvl7pPr indent="-331470" lvl="6" marL="3200400" algn="l">
              <a:lnSpc>
                <a:spcPct val="95000"/>
              </a:lnSpc>
              <a:spcBef>
                <a:spcPts val="1066"/>
              </a:spcBef>
              <a:spcAft>
                <a:spcPts val="0"/>
              </a:spcAft>
              <a:buSzPts val="1620"/>
              <a:buChar char="–"/>
              <a:defRPr/>
            </a:lvl7pPr>
            <a:lvl8pPr indent="-331470" lvl="7" marL="3657600" algn="l">
              <a:lnSpc>
                <a:spcPct val="95000"/>
              </a:lnSpc>
              <a:spcBef>
                <a:spcPts val="1066"/>
              </a:spcBef>
              <a:spcAft>
                <a:spcPts val="0"/>
              </a:spcAft>
              <a:buSzPts val="1620"/>
              <a:buChar char="–"/>
              <a:defRPr/>
            </a:lvl8pPr>
            <a:lvl9pPr indent="-331470" lvl="8" marL="4114800" algn="l">
              <a:lnSpc>
                <a:spcPct val="95000"/>
              </a:lnSpc>
              <a:spcBef>
                <a:spcPts val="1066"/>
              </a:spcBef>
              <a:spcAft>
                <a:spcPts val="0"/>
              </a:spcAft>
              <a:buSzPts val="1620"/>
              <a:buChar char="–"/>
              <a:defRPr/>
            </a:lvl9pPr>
          </a:lstStyle>
          <a:p/>
        </p:txBody>
      </p:sp>
      <p:sp>
        <p:nvSpPr>
          <p:cNvPr id="32" name="Google Shape;32;p22"/>
          <p:cNvSpPr txBox="1"/>
          <p:nvPr>
            <p:ph idx="10" type="dt"/>
          </p:nvPr>
        </p:nvSpPr>
        <p:spPr>
          <a:xfrm>
            <a:off x="1117309" y="6400801"/>
            <a:ext cx="2742486" cy="320675"/>
          </a:xfrm>
          <a:prstGeom prst="rect">
            <a:avLst/>
          </a:prstGeom>
          <a:noFill/>
          <a:ln>
            <a:noFill/>
          </a:ln>
        </p:spPr>
        <p:txBody>
          <a:bodyPr anchorCtr="0" anchor="b" bIns="60925" lIns="121875" spcFirstLastPara="1" rIns="121875" wrap="square" tIns="60925">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 name="Google Shape;33;p22"/>
          <p:cNvSpPr txBox="1"/>
          <p:nvPr>
            <p:ph idx="11" type="ftr"/>
          </p:nvPr>
        </p:nvSpPr>
        <p:spPr>
          <a:xfrm>
            <a:off x="3907842" y="6400801"/>
            <a:ext cx="6216301" cy="320675"/>
          </a:xfrm>
          <a:prstGeom prst="rect">
            <a:avLst/>
          </a:prstGeom>
          <a:noFill/>
          <a:ln>
            <a:noFill/>
          </a:ln>
        </p:spPr>
        <p:txBody>
          <a:bodyPr anchorCtr="0" anchor="b" bIns="60925" lIns="121875" spcFirstLastPara="1" rIns="121875" wrap="square" tIns="60925">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 name="Google Shape;34;p22"/>
          <p:cNvSpPr txBox="1"/>
          <p:nvPr>
            <p:ph idx="12" type="sldNum"/>
          </p:nvPr>
        </p:nvSpPr>
        <p:spPr>
          <a:xfrm>
            <a:off x="10167146" y="6400801"/>
            <a:ext cx="1107518" cy="320675"/>
          </a:xfrm>
          <a:prstGeom prst="rect">
            <a:avLst/>
          </a:prstGeom>
          <a:noFill/>
          <a:ln>
            <a:noFill/>
          </a:ln>
        </p:spPr>
        <p:txBody>
          <a:bodyPr anchorCtr="0" anchor="b" bIns="60925" lIns="121875" spcFirstLastPara="1" rIns="121875" wrap="square" tIns="60925">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222A35"/>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222A35"/>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222A35"/>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222A35"/>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222A35"/>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222A35"/>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222A35"/>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222A35"/>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222A35"/>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showMasterSp="0">
  <p:cSld name="Section Header">
    <p:bg>
      <p:bgPr>
        <a:blipFill>
          <a:blip r:embed="rId2">
            <a:alphaModFix/>
          </a:blip>
          <a:stretch>
            <a:fillRect/>
          </a:stretch>
        </a:blipFill>
      </p:bgPr>
    </p:bg>
    <p:spTree>
      <p:nvGrpSpPr>
        <p:cNvPr id="35" name="Shape 35"/>
        <p:cNvGrpSpPr/>
        <p:nvPr/>
      </p:nvGrpSpPr>
      <p:grpSpPr>
        <a:xfrm>
          <a:off x="0" y="0"/>
          <a:ext cx="0" cy="0"/>
          <a:chOff x="0" y="0"/>
          <a:chExt cx="0" cy="0"/>
        </a:xfrm>
      </p:grpSpPr>
      <p:grpSp>
        <p:nvGrpSpPr>
          <p:cNvPr id="36" name="Google Shape;36;p23"/>
          <p:cNvGrpSpPr/>
          <p:nvPr/>
        </p:nvGrpSpPr>
        <p:grpSpPr>
          <a:xfrm>
            <a:off x="1620" y="0"/>
            <a:ext cx="12188952" cy="6858000"/>
            <a:chOff x="1620" y="0"/>
            <a:chExt cx="12188952" cy="6858000"/>
          </a:xfrm>
        </p:grpSpPr>
        <p:sp>
          <p:nvSpPr>
            <p:cNvPr id="37" name="Google Shape;37;p23"/>
            <p:cNvSpPr/>
            <p:nvPr/>
          </p:nvSpPr>
          <p:spPr>
            <a:xfrm>
              <a:off x="1620" y="0"/>
              <a:ext cx="12188952" cy="6858000"/>
            </a:xfrm>
            <a:prstGeom prst="rect">
              <a:avLst/>
            </a:prstGeom>
            <a:gradFill>
              <a:gsLst>
                <a:gs pos="0">
                  <a:srgbClr val="1E4E79"/>
                </a:gs>
                <a:gs pos="58000">
                  <a:srgbClr val="BBD6EE"/>
                </a:gs>
                <a:gs pos="100000">
                  <a:srgbClr val="1E4E79"/>
                </a:gs>
              </a:gsLst>
              <a:lin ang="2700000" scaled="0"/>
            </a:gradFill>
            <a:ln>
              <a:noFill/>
            </a:ln>
          </p:spPr>
          <p:txBody>
            <a:bodyPr anchorCtr="0" anchor="ctr" bIns="60925" lIns="121875" spcFirstLastPara="1" rIns="121875" wrap="square" tIns="60925">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entury Gothic"/>
                <a:ea typeface="Century Gothic"/>
                <a:cs typeface="Century Gothic"/>
                <a:sym typeface="Century Gothic"/>
              </a:endParaRPr>
            </a:p>
          </p:txBody>
        </p:sp>
        <p:pic>
          <p:nvPicPr>
            <p:cNvPr id="38" name="Google Shape;38;p23"/>
            <p:cNvPicPr preferRelativeResize="0"/>
            <p:nvPr/>
          </p:nvPicPr>
          <p:blipFill rotWithShape="1">
            <a:blip r:embed="rId3">
              <a:alphaModFix/>
            </a:blip>
            <a:srcRect b="0" l="0" r="0" t="0"/>
            <a:stretch/>
          </p:blipFill>
          <p:spPr>
            <a:xfrm>
              <a:off x="7598818" y="0"/>
              <a:ext cx="4591594" cy="6858000"/>
            </a:xfrm>
            <a:prstGeom prst="rect">
              <a:avLst/>
            </a:prstGeom>
            <a:noFill/>
            <a:ln>
              <a:noFill/>
            </a:ln>
          </p:spPr>
        </p:pic>
        <p:sp>
          <p:nvSpPr>
            <p:cNvPr id="39" name="Google Shape;39;p23"/>
            <p:cNvSpPr/>
            <p:nvPr/>
          </p:nvSpPr>
          <p:spPr>
            <a:xfrm>
              <a:off x="7481252" y="0"/>
              <a:ext cx="137160" cy="6858000"/>
            </a:xfrm>
            <a:prstGeom prst="rect">
              <a:avLst/>
            </a:prstGeom>
            <a:solidFill>
              <a:schemeClr val="dk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dk2"/>
                </a:solidFill>
                <a:latin typeface="Century Gothic"/>
                <a:ea typeface="Century Gothic"/>
                <a:cs typeface="Century Gothic"/>
                <a:sym typeface="Century Gothic"/>
              </a:endParaRPr>
            </a:p>
          </p:txBody>
        </p:sp>
      </p:grpSp>
      <p:pic>
        <p:nvPicPr>
          <p:cNvPr descr="Stacked books" id="40" name="Google Shape;40;p23"/>
          <p:cNvPicPr preferRelativeResize="0"/>
          <p:nvPr/>
        </p:nvPicPr>
        <p:blipFill rotWithShape="1">
          <a:blip r:embed="rId3">
            <a:alphaModFix/>
          </a:blip>
          <a:srcRect b="0" l="0" r="0" t="0"/>
          <a:stretch/>
        </p:blipFill>
        <p:spPr>
          <a:xfrm>
            <a:off x="7598818" y="0"/>
            <a:ext cx="4591594" cy="6858000"/>
          </a:xfrm>
          <a:prstGeom prst="rect">
            <a:avLst/>
          </a:prstGeom>
          <a:noFill/>
          <a:ln>
            <a:noFill/>
          </a:ln>
        </p:spPr>
      </p:pic>
      <p:sp>
        <p:nvSpPr>
          <p:cNvPr id="41" name="Google Shape;41;p23"/>
          <p:cNvSpPr txBox="1"/>
          <p:nvPr>
            <p:ph type="ctrTitle"/>
          </p:nvPr>
        </p:nvSpPr>
        <p:spPr>
          <a:xfrm>
            <a:off x="237149" y="1498601"/>
            <a:ext cx="7008574" cy="3298825"/>
          </a:xfrm>
          <a:prstGeom prst="rect">
            <a:avLst/>
          </a:prstGeom>
          <a:noFill/>
          <a:ln>
            <a:noFill/>
          </a:ln>
        </p:spPr>
        <p:txBody>
          <a:bodyPr anchorCtr="0" anchor="b" bIns="60925" lIns="121875" spcFirstLastPara="1" rIns="121875" wrap="square" tIns="60925">
            <a:normAutofit/>
          </a:bodyPr>
          <a:lstStyle>
            <a:lvl1pPr lvl="0" algn="l">
              <a:lnSpc>
                <a:spcPct val="90000"/>
              </a:lnSpc>
              <a:spcBef>
                <a:spcPts val="0"/>
              </a:spcBef>
              <a:spcAft>
                <a:spcPts val="0"/>
              </a:spcAft>
              <a:buClr>
                <a:schemeClr val="dk2"/>
              </a:buClr>
              <a:buSzPts val="5400"/>
              <a:buFont typeface="Century Gothic"/>
              <a:buNone/>
              <a:defRPr b="0" sz="5400" cap="none">
                <a:solidFill>
                  <a:schemeClr val="dk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23"/>
          <p:cNvSpPr txBox="1"/>
          <p:nvPr>
            <p:ph idx="1" type="subTitle"/>
          </p:nvPr>
        </p:nvSpPr>
        <p:spPr>
          <a:xfrm>
            <a:off x="237149" y="4927600"/>
            <a:ext cx="7008574" cy="1244600"/>
          </a:xfrm>
          <a:prstGeom prst="rect">
            <a:avLst/>
          </a:prstGeom>
          <a:noFill/>
          <a:ln>
            <a:noFill/>
          </a:ln>
        </p:spPr>
        <p:txBody>
          <a:bodyPr anchorCtr="0" anchor="t" bIns="60925" lIns="121875" spcFirstLastPara="1" rIns="121875" wrap="square" tIns="60925">
            <a:normAutofit/>
          </a:bodyPr>
          <a:lstStyle>
            <a:lvl1pPr lvl="0" algn="l">
              <a:lnSpc>
                <a:spcPct val="95000"/>
              </a:lnSpc>
              <a:spcBef>
                <a:spcPts val="0"/>
              </a:spcBef>
              <a:spcAft>
                <a:spcPts val="0"/>
              </a:spcAft>
              <a:buSzPts val="2800"/>
              <a:buNone/>
              <a:defRPr b="0" sz="2800" cap="none">
                <a:solidFill>
                  <a:srgbClr val="833C0B"/>
                </a:solidFill>
              </a:defRPr>
            </a:lvl1pPr>
            <a:lvl2pPr lvl="1" algn="ctr">
              <a:lnSpc>
                <a:spcPct val="95000"/>
              </a:lnSpc>
              <a:spcBef>
                <a:spcPts val="1066"/>
              </a:spcBef>
              <a:spcAft>
                <a:spcPts val="0"/>
              </a:spcAft>
              <a:buSzPts val="2000"/>
              <a:buNone/>
              <a:defRPr>
                <a:solidFill>
                  <a:srgbClr val="888888"/>
                </a:solidFill>
              </a:defRPr>
            </a:lvl2pPr>
            <a:lvl3pPr lvl="2" algn="ctr">
              <a:lnSpc>
                <a:spcPct val="95000"/>
              </a:lnSpc>
              <a:spcBef>
                <a:spcPts val="1066"/>
              </a:spcBef>
              <a:spcAft>
                <a:spcPts val="0"/>
              </a:spcAft>
              <a:buSzPts val="1800"/>
              <a:buNone/>
              <a:defRPr>
                <a:solidFill>
                  <a:srgbClr val="888888"/>
                </a:solidFill>
              </a:defRPr>
            </a:lvl3pPr>
            <a:lvl4pPr lvl="3" algn="ctr">
              <a:lnSpc>
                <a:spcPct val="95000"/>
              </a:lnSpc>
              <a:spcBef>
                <a:spcPts val="1066"/>
              </a:spcBef>
              <a:spcAft>
                <a:spcPts val="0"/>
              </a:spcAft>
              <a:buSzPts val="1800"/>
              <a:buNone/>
              <a:defRPr>
                <a:solidFill>
                  <a:srgbClr val="888888"/>
                </a:solidFill>
              </a:defRPr>
            </a:lvl4pPr>
            <a:lvl5pPr lvl="4" algn="ctr">
              <a:lnSpc>
                <a:spcPct val="95000"/>
              </a:lnSpc>
              <a:spcBef>
                <a:spcPts val="1066"/>
              </a:spcBef>
              <a:spcAft>
                <a:spcPts val="0"/>
              </a:spcAft>
              <a:buSzPts val="1800"/>
              <a:buNone/>
              <a:defRPr>
                <a:solidFill>
                  <a:srgbClr val="888888"/>
                </a:solidFill>
              </a:defRPr>
            </a:lvl5pPr>
            <a:lvl6pPr lvl="5" algn="ctr">
              <a:lnSpc>
                <a:spcPct val="95000"/>
              </a:lnSpc>
              <a:spcBef>
                <a:spcPts val="1066"/>
              </a:spcBef>
              <a:spcAft>
                <a:spcPts val="0"/>
              </a:spcAft>
              <a:buSzPts val="1620"/>
              <a:buNone/>
              <a:defRPr>
                <a:solidFill>
                  <a:srgbClr val="888888"/>
                </a:solidFill>
              </a:defRPr>
            </a:lvl6pPr>
            <a:lvl7pPr lvl="6" algn="ctr">
              <a:lnSpc>
                <a:spcPct val="95000"/>
              </a:lnSpc>
              <a:spcBef>
                <a:spcPts val="1066"/>
              </a:spcBef>
              <a:spcAft>
                <a:spcPts val="0"/>
              </a:spcAft>
              <a:buSzPts val="1620"/>
              <a:buNone/>
              <a:defRPr>
                <a:solidFill>
                  <a:srgbClr val="888888"/>
                </a:solidFill>
              </a:defRPr>
            </a:lvl7pPr>
            <a:lvl8pPr lvl="7" algn="ctr">
              <a:lnSpc>
                <a:spcPct val="95000"/>
              </a:lnSpc>
              <a:spcBef>
                <a:spcPts val="1066"/>
              </a:spcBef>
              <a:spcAft>
                <a:spcPts val="0"/>
              </a:spcAft>
              <a:buSzPts val="1620"/>
              <a:buNone/>
              <a:defRPr>
                <a:solidFill>
                  <a:srgbClr val="888888"/>
                </a:solidFill>
              </a:defRPr>
            </a:lvl8pPr>
            <a:lvl9pPr lvl="8" algn="ctr">
              <a:lnSpc>
                <a:spcPct val="95000"/>
              </a:lnSpc>
              <a:spcBef>
                <a:spcPts val="1066"/>
              </a:spcBef>
              <a:spcAft>
                <a:spcPts val="0"/>
              </a:spcAft>
              <a:buSzPts val="1620"/>
              <a:buNone/>
              <a:defRPr>
                <a:solidFill>
                  <a:srgbClr val="888888"/>
                </a:solidFill>
              </a:defRPr>
            </a:lvl9pPr>
          </a:lstStyle>
          <a:p/>
        </p:txBody>
      </p:sp>
      <p:sp>
        <p:nvSpPr>
          <p:cNvPr id="43" name="Google Shape;43;p23"/>
          <p:cNvSpPr txBox="1"/>
          <p:nvPr>
            <p:ph idx="10" type="dt"/>
          </p:nvPr>
        </p:nvSpPr>
        <p:spPr>
          <a:xfrm>
            <a:off x="1117309" y="6400801"/>
            <a:ext cx="2742486" cy="320675"/>
          </a:xfrm>
          <a:prstGeom prst="rect">
            <a:avLst/>
          </a:prstGeom>
          <a:noFill/>
          <a:ln>
            <a:noFill/>
          </a:ln>
        </p:spPr>
        <p:txBody>
          <a:bodyPr anchorCtr="0" anchor="b" bIns="60925" lIns="121875" spcFirstLastPara="1" rIns="121875" wrap="square" tIns="60925">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 name="Google Shape;44;p23"/>
          <p:cNvSpPr txBox="1"/>
          <p:nvPr>
            <p:ph idx="11" type="ftr"/>
          </p:nvPr>
        </p:nvSpPr>
        <p:spPr>
          <a:xfrm>
            <a:off x="3907842" y="6400801"/>
            <a:ext cx="6216301" cy="320675"/>
          </a:xfrm>
          <a:prstGeom prst="rect">
            <a:avLst/>
          </a:prstGeom>
          <a:noFill/>
          <a:ln>
            <a:noFill/>
          </a:ln>
        </p:spPr>
        <p:txBody>
          <a:bodyPr anchorCtr="0" anchor="b" bIns="60925" lIns="121875" spcFirstLastPara="1" rIns="121875" wrap="square" tIns="60925">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5" name="Google Shape;45;p23"/>
          <p:cNvSpPr txBox="1"/>
          <p:nvPr>
            <p:ph idx="12" type="sldNum"/>
          </p:nvPr>
        </p:nvSpPr>
        <p:spPr>
          <a:xfrm>
            <a:off x="10167146" y="6400801"/>
            <a:ext cx="1107518" cy="320675"/>
          </a:xfrm>
          <a:prstGeom prst="rect">
            <a:avLst/>
          </a:prstGeom>
          <a:noFill/>
          <a:ln>
            <a:noFill/>
          </a:ln>
        </p:spPr>
        <p:txBody>
          <a:bodyPr anchorCtr="0" anchor="b" bIns="60925" lIns="121875" spcFirstLastPara="1" rIns="121875" wrap="square" tIns="60925">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222A35"/>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222A35"/>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222A35"/>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222A35"/>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222A35"/>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222A35"/>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222A35"/>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222A35"/>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222A35"/>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46" name="Shape 46"/>
        <p:cNvGrpSpPr/>
        <p:nvPr/>
      </p:nvGrpSpPr>
      <p:grpSpPr>
        <a:xfrm>
          <a:off x="0" y="0"/>
          <a:ext cx="0" cy="0"/>
          <a:chOff x="0" y="0"/>
          <a:chExt cx="0" cy="0"/>
        </a:xfrm>
      </p:grpSpPr>
      <p:sp>
        <p:nvSpPr>
          <p:cNvPr id="47" name="Google Shape;47;p24"/>
          <p:cNvSpPr txBox="1"/>
          <p:nvPr>
            <p:ph type="title"/>
          </p:nvPr>
        </p:nvSpPr>
        <p:spPr>
          <a:xfrm>
            <a:off x="1117309" y="76200"/>
            <a:ext cx="10157354" cy="1397000"/>
          </a:xfrm>
          <a:prstGeom prst="rect">
            <a:avLst/>
          </a:prstGeom>
          <a:noFill/>
          <a:ln>
            <a:noFill/>
          </a:ln>
        </p:spPr>
        <p:txBody>
          <a:bodyPr anchorCtr="0" anchor="b" bIns="60925" lIns="121875" spcFirstLastPara="1" rIns="121875" wrap="square" tIns="60925">
            <a:normAutofit/>
          </a:bodyPr>
          <a:lstStyle>
            <a:lvl1pPr lvl="0" algn="l">
              <a:lnSpc>
                <a:spcPct val="85000"/>
              </a:lnSpc>
              <a:spcBef>
                <a:spcPts val="0"/>
              </a:spcBef>
              <a:spcAft>
                <a:spcPts val="0"/>
              </a:spcAft>
              <a:buClr>
                <a:srgbClr val="833C0B"/>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24"/>
          <p:cNvSpPr txBox="1"/>
          <p:nvPr>
            <p:ph idx="1" type="body"/>
          </p:nvPr>
        </p:nvSpPr>
        <p:spPr>
          <a:xfrm>
            <a:off x="1117309" y="1701800"/>
            <a:ext cx="4977104" cy="4470400"/>
          </a:xfrm>
          <a:prstGeom prst="rect">
            <a:avLst/>
          </a:prstGeom>
          <a:noFill/>
          <a:ln>
            <a:noFill/>
          </a:ln>
        </p:spPr>
        <p:txBody>
          <a:bodyPr anchorCtr="0" anchor="t" bIns="60925" lIns="121875" spcFirstLastPara="1" rIns="121875" wrap="square" tIns="60925">
            <a:normAutofit/>
          </a:bodyPr>
          <a:lstStyle>
            <a:lvl1pPr indent="-381000" lvl="0" marL="457200" algn="l">
              <a:lnSpc>
                <a:spcPct val="95000"/>
              </a:lnSpc>
              <a:spcBef>
                <a:spcPts val="1866"/>
              </a:spcBef>
              <a:spcAft>
                <a:spcPts val="0"/>
              </a:spcAft>
              <a:buSzPts val="2400"/>
              <a:buChar char="•"/>
              <a:defRPr sz="2400"/>
            </a:lvl1pPr>
            <a:lvl2pPr indent="-355600" lvl="1" marL="914400" algn="l">
              <a:lnSpc>
                <a:spcPct val="95000"/>
              </a:lnSpc>
              <a:spcBef>
                <a:spcPts val="1066"/>
              </a:spcBef>
              <a:spcAft>
                <a:spcPts val="0"/>
              </a:spcAft>
              <a:buSzPts val="2000"/>
              <a:buChar char="–"/>
              <a:defRPr sz="2000"/>
            </a:lvl2pPr>
            <a:lvl3pPr indent="-342900" lvl="2" marL="1371600" algn="l">
              <a:lnSpc>
                <a:spcPct val="95000"/>
              </a:lnSpc>
              <a:spcBef>
                <a:spcPts val="1066"/>
              </a:spcBef>
              <a:spcAft>
                <a:spcPts val="0"/>
              </a:spcAft>
              <a:buSzPts val="1800"/>
              <a:buChar char="–"/>
              <a:defRPr sz="1800"/>
            </a:lvl3pPr>
            <a:lvl4pPr indent="-342900" lvl="3" marL="1828800" algn="l">
              <a:lnSpc>
                <a:spcPct val="95000"/>
              </a:lnSpc>
              <a:spcBef>
                <a:spcPts val="1066"/>
              </a:spcBef>
              <a:spcAft>
                <a:spcPts val="0"/>
              </a:spcAft>
              <a:buSzPts val="1800"/>
              <a:buChar char="–"/>
              <a:defRPr sz="1800"/>
            </a:lvl4pPr>
            <a:lvl5pPr indent="-342900" lvl="4" marL="2286000" algn="l">
              <a:lnSpc>
                <a:spcPct val="95000"/>
              </a:lnSpc>
              <a:spcBef>
                <a:spcPts val="1066"/>
              </a:spcBef>
              <a:spcAft>
                <a:spcPts val="0"/>
              </a:spcAft>
              <a:buSzPts val="1800"/>
              <a:buChar char="–"/>
              <a:defRPr sz="1800"/>
            </a:lvl5pPr>
            <a:lvl6pPr indent="-331470" lvl="5" marL="2743200" algn="l">
              <a:lnSpc>
                <a:spcPct val="95000"/>
              </a:lnSpc>
              <a:spcBef>
                <a:spcPts val="1066"/>
              </a:spcBef>
              <a:spcAft>
                <a:spcPts val="0"/>
              </a:spcAft>
              <a:buSzPts val="1620"/>
              <a:buFont typeface="Century Gothic"/>
              <a:buChar char="–"/>
              <a:defRPr sz="1800"/>
            </a:lvl6pPr>
            <a:lvl7pPr indent="-331470" lvl="6" marL="3200400" algn="l">
              <a:lnSpc>
                <a:spcPct val="95000"/>
              </a:lnSpc>
              <a:spcBef>
                <a:spcPts val="1066"/>
              </a:spcBef>
              <a:spcAft>
                <a:spcPts val="0"/>
              </a:spcAft>
              <a:buSzPts val="1620"/>
              <a:buFont typeface="Century Gothic"/>
              <a:buChar char="–"/>
              <a:defRPr sz="1800"/>
            </a:lvl7pPr>
            <a:lvl8pPr indent="-331470" lvl="7" marL="3657600" algn="l">
              <a:lnSpc>
                <a:spcPct val="95000"/>
              </a:lnSpc>
              <a:spcBef>
                <a:spcPts val="1066"/>
              </a:spcBef>
              <a:spcAft>
                <a:spcPts val="0"/>
              </a:spcAft>
              <a:buSzPts val="1620"/>
              <a:buChar char="–"/>
              <a:defRPr sz="1800"/>
            </a:lvl8pPr>
            <a:lvl9pPr indent="-331470" lvl="8" marL="4114800" algn="l">
              <a:lnSpc>
                <a:spcPct val="95000"/>
              </a:lnSpc>
              <a:spcBef>
                <a:spcPts val="1066"/>
              </a:spcBef>
              <a:spcAft>
                <a:spcPts val="0"/>
              </a:spcAft>
              <a:buSzPts val="1620"/>
              <a:buChar char="–"/>
              <a:defRPr sz="1800"/>
            </a:lvl9pPr>
          </a:lstStyle>
          <a:p/>
        </p:txBody>
      </p:sp>
      <p:sp>
        <p:nvSpPr>
          <p:cNvPr id="49" name="Google Shape;49;p24"/>
          <p:cNvSpPr txBox="1"/>
          <p:nvPr>
            <p:ph idx="2" type="body"/>
          </p:nvPr>
        </p:nvSpPr>
        <p:spPr>
          <a:xfrm>
            <a:off x="6297559" y="1701800"/>
            <a:ext cx="4977104" cy="4470400"/>
          </a:xfrm>
          <a:prstGeom prst="rect">
            <a:avLst/>
          </a:prstGeom>
          <a:noFill/>
          <a:ln>
            <a:noFill/>
          </a:ln>
        </p:spPr>
        <p:txBody>
          <a:bodyPr anchorCtr="0" anchor="t" bIns="60925" lIns="121875" spcFirstLastPara="1" rIns="121875" wrap="square" tIns="60925">
            <a:normAutofit/>
          </a:bodyPr>
          <a:lstStyle>
            <a:lvl1pPr indent="-381000" lvl="0" marL="457200" algn="l">
              <a:lnSpc>
                <a:spcPct val="95000"/>
              </a:lnSpc>
              <a:spcBef>
                <a:spcPts val="1866"/>
              </a:spcBef>
              <a:spcAft>
                <a:spcPts val="0"/>
              </a:spcAft>
              <a:buSzPts val="2400"/>
              <a:buChar char="•"/>
              <a:defRPr sz="2400"/>
            </a:lvl1pPr>
            <a:lvl2pPr indent="-355600" lvl="1" marL="914400" algn="l">
              <a:lnSpc>
                <a:spcPct val="95000"/>
              </a:lnSpc>
              <a:spcBef>
                <a:spcPts val="1066"/>
              </a:spcBef>
              <a:spcAft>
                <a:spcPts val="0"/>
              </a:spcAft>
              <a:buSzPts val="2000"/>
              <a:buChar char="–"/>
              <a:defRPr sz="2000"/>
            </a:lvl2pPr>
            <a:lvl3pPr indent="-342900" lvl="2" marL="1371600" algn="l">
              <a:lnSpc>
                <a:spcPct val="95000"/>
              </a:lnSpc>
              <a:spcBef>
                <a:spcPts val="1066"/>
              </a:spcBef>
              <a:spcAft>
                <a:spcPts val="0"/>
              </a:spcAft>
              <a:buSzPts val="1800"/>
              <a:buChar char="–"/>
              <a:defRPr sz="1800"/>
            </a:lvl3pPr>
            <a:lvl4pPr indent="-342900" lvl="3" marL="1828800" algn="l">
              <a:lnSpc>
                <a:spcPct val="95000"/>
              </a:lnSpc>
              <a:spcBef>
                <a:spcPts val="1066"/>
              </a:spcBef>
              <a:spcAft>
                <a:spcPts val="0"/>
              </a:spcAft>
              <a:buSzPts val="1800"/>
              <a:buChar char="–"/>
              <a:defRPr sz="1800"/>
            </a:lvl4pPr>
            <a:lvl5pPr indent="-342900" lvl="4" marL="2286000" algn="l">
              <a:lnSpc>
                <a:spcPct val="95000"/>
              </a:lnSpc>
              <a:spcBef>
                <a:spcPts val="1066"/>
              </a:spcBef>
              <a:spcAft>
                <a:spcPts val="0"/>
              </a:spcAft>
              <a:buSzPts val="1800"/>
              <a:buChar char="–"/>
              <a:defRPr sz="1800"/>
            </a:lvl5pPr>
            <a:lvl6pPr indent="-331470" lvl="5" marL="2743200" algn="l">
              <a:lnSpc>
                <a:spcPct val="95000"/>
              </a:lnSpc>
              <a:spcBef>
                <a:spcPts val="1066"/>
              </a:spcBef>
              <a:spcAft>
                <a:spcPts val="0"/>
              </a:spcAft>
              <a:buSzPts val="1620"/>
              <a:buFont typeface="Century Gothic"/>
              <a:buChar char="–"/>
              <a:defRPr sz="1800"/>
            </a:lvl6pPr>
            <a:lvl7pPr indent="-331470" lvl="6" marL="3200400" algn="l">
              <a:lnSpc>
                <a:spcPct val="95000"/>
              </a:lnSpc>
              <a:spcBef>
                <a:spcPts val="1066"/>
              </a:spcBef>
              <a:spcAft>
                <a:spcPts val="0"/>
              </a:spcAft>
              <a:buSzPts val="1620"/>
              <a:buChar char="–"/>
              <a:defRPr sz="1800"/>
            </a:lvl7pPr>
            <a:lvl8pPr indent="-331470" lvl="7" marL="3657600" algn="l">
              <a:lnSpc>
                <a:spcPct val="95000"/>
              </a:lnSpc>
              <a:spcBef>
                <a:spcPts val="1066"/>
              </a:spcBef>
              <a:spcAft>
                <a:spcPts val="0"/>
              </a:spcAft>
              <a:buSzPts val="1620"/>
              <a:buChar char="–"/>
              <a:defRPr sz="1800"/>
            </a:lvl8pPr>
            <a:lvl9pPr indent="-331470" lvl="8" marL="4114800" algn="l">
              <a:lnSpc>
                <a:spcPct val="95000"/>
              </a:lnSpc>
              <a:spcBef>
                <a:spcPts val="1066"/>
              </a:spcBef>
              <a:spcAft>
                <a:spcPts val="0"/>
              </a:spcAft>
              <a:buSzPts val="1620"/>
              <a:buChar char="–"/>
              <a:defRPr sz="1800"/>
            </a:lvl9pPr>
          </a:lstStyle>
          <a:p/>
        </p:txBody>
      </p:sp>
      <p:sp>
        <p:nvSpPr>
          <p:cNvPr id="50" name="Google Shape;50;p24"/>
          <p:cNvSpPr txBox="1"/>
          <p:nvPr>
            <p:ph idx="10" type="dt"/>
          </p:nvPr>
        </p:nvSpPr>
        <p:spPr>
          <a:xfrm>
            <a:off x="1117309" y="6400801"/>
            <a:ext cx="2742486" cy="320675"/>
          </a:xfrm>
          <a:prstGeom prst="rect">
            <a:avLst/>
          </a:prstGeom>
          <a:noFill/>
          <a:ln>
            <a:noFill/>
          </a:ln>
        </p:spPr>
        <p:txBody>
          <a:bodyPr anchorCtr="0" anchor="b" bIns="60925" lIns="121875" spcFirstLastPara="1" rIns="121875" wrap="square" tIns="60925">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24"/>
          <p:cNvSpPr txBox="1"/>
          <p:nvPr>
            <p:ph idx="11" type="ftr"/>
          </p:nvPr>
        </p:nvSpPr>
        <p:spPr>
          <a:xfrm>
            <a:off x="3907842" y="6400801"/>
            <a:ext cx="6216301" cy="320675"/>
          </a:xfrm>
          <a:prstGeom prst="rect">
            <a:avLst/>
          </a:prstGeom>
          <a:noFill/>
          <a:ln>
            <a:noFill/>
          </a:ln>
        </p:spPr>
        <p:txBody>
          <a:bodyPr anchorCtr="0" anchor="b" bIns="60925" lIns="121875" spcFirstLastPara="1" rIns="121875" wrap="square" tIns="60925">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24"/>
          <p:cNvSpPr txBox="1"/>
          <p:nvPr>
            <p:ph idx="12" type="sldNum"/>
          </p:nvPr>
        </p:nvSpPr>
        <p:spPr>
          <a:xfrm>
            <a:off x="10167146" y="6400801"/>
            <a:ext cx="1107518" cy="320675"/>
          </a:xfrm>
          <a:prstGeom prst="rect">
            <a:avLst/>
          </a:prstGeom>
          <a:noFill/>
          <a:ln>
            <a:noFill/>
          </a:ln>
        </p:spPr>
        <p:txBody>
          <a:bodyPr anchorCtr="0" anchor="b" bIns="60925" lIns="121875" spcFirstLastPara="1" rIns="121875" wrap="square" tIns="60925">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222A35"/>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222A35"/>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222A35"/>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222A35"/>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222A35"/>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222A35"/>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222A35"/>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222A35"/>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222A35"/>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53" name="Shape 53"/>
        <p:cNvGrpSpPr/>
        <p:nvPr/>
      </p:nvGrpSpPr>
      <p:grpSpPr>
        <a:xfrm>
          <a:off x="0" y="0"/>
          <a:ext cx="0" cy="0"/>
          <a:chOff x="0" y="0"/>
          <a:chExt cx="0" cy="0"/>
        </a:xfrm>
      </p:grpSpPr>
      <p:sp>
        <p:nvSpPr>
          <p:cNvPr id="54" name="Google Shape;54;p25"/>
          <p:cNvSpPr txBox="1"/>
          <p:nvPr>
            <p:ph type="title"/>
          </p:nvPr>
        </p:nvSpPr>
        <p:spPr>
          <a:xfrm>
            <a:off x="1117309" y="76200"/>
            <a:ext cx="10157354" cy="1397000"/>
          </a:xfrm>
          <a:prstGeom prst="rect">
            <a:avLst/>
          </a:prstGeom>
          <a:noFill/>
          <a:ln>
            <a:noFill/>
          </a:ln>
        </p:spPr>
        <p:txBody>
          <a:bodyPr anchorCtr="0" anchor="b" bIns="60925" lIns="121875" spcFirstLastPara="1" rIns="121875" wrap="square" tIns="60925">
            <a:normAutofit/>
          </a:bodyPr>
          <a:lstStyle>
            <a:lvl1pPr lvl="0" algn="l">
              <a:lnSpc>
                <a:spcPct val="85000"/>
              </a:lnSpc>
              <a:spcBef>
                <a:spcPts val="0"/>
              </a:spcBef>
              <a:spcAft>
                <a:spcPts val="0"/>
              </a:spcAft>
              <a:buClr>
                <a:srgbClr val="833C0B"/>
              </a:buClr>
              <a:buSzPts val="4400"/>
              <a:buFont typeface="Century Gothic"/>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 name="Google Shape;55;p25"/>
          <p:cNvSpPr txBox="1"/>
          <p:nvPr>
            <p:ph idx="1" type="body"/>
          </p:nvPr>
        </p:nvSpPr>
        <p:spPr>
          <a:xfrm>
            <a:off x="1121372" y="1608836"/>
            <a:ext cx="4973041" cy="512064"/>
          </a:xfrm>
          <a:prstGeom prst="rect">
            <a:avLst/>
          </a:prstGeom>
          <a:noFill/>
          <a:ln>
            <a:noFill/>
          </a:ln>
        </p:spPr>
        <p:txBody>
          <a:bodyPr anchorCtr="0" anchor="b" bIns="60925" lIns="121875" spcFirstLastPara="1" rIns="121875" wrap="square" tIns="60925">
            <a:noAutofit/>
          </a:bodyPr>
          <a:lstStyle>
            <a:lvl1pPr indent="-228600" lvl="0" marL="457200" algn="l">
              <a:lnSpc>
                <a:spcPct val="95000"/>
              </a:lnSpc>
              <a:spcBef>
                <a:spcPts val="0"/>
              </a:spcBef>
              <a:spcAft>
                <a:spcPts val="0"/>
              </a:spcAft>
              <a:buSzPts val="2400"/>
              <a:buNone/>
              <a:defRPr b="1" sz="2400"/>
            </a:lvl1pPr>
            <a:lvl2pPr indent="-228600" lvl="1" marL="914400" algn="l">
              <a:lnSpc>
                <a:spcPct val="95000"/>
              </a:lnSpc>
              <a:spcBef>
                <a:spcPts val="1066"/>
              </a:spcBef>
              <a:spcAft>
                <a:spcPts val="0"/>
              </a:spcAft>
              <a:buSzPts val="2700"/>
              <a:buNone/>
              <a:defRPr b="1" sz="2700"/>
            </a:lvl2pPr>
            <a:lvl3pPr indent="-228600" lvl="2" marL="1371600" algn="l">
              <a:lnSpc>
                <a:spcPct val="95000"/>
              </a:lnSpc>
              <a:spcBef>
                <a:spcPts val="1066"/>
              </a:spcBef>
              <a:spcAft>
                <a:spcPts val="0"/>
              </a:spcAft>
              <a:buSzPts val="2400"/>
              <a:buNone/>
              <a:defRPr b="1" sz="2400"/>
            </a:lvl3pPr>
            <a:lvl4pPr indent="-228600" lvl="3" marL="1828800" algn="l">
              <a:lnSpc>
                <a:spcPct val="95000"/>
              </a:lnSpc>
              <a:spcBef>
                <a:spcPts val="1066"/>
              </a:spcBef>
              <a:spcAft>
                <a:spcPts val="0"/>
              </a:spcAft>
              <a:buSzPts val="2100"/>
              <a:buNone/>
              <a:defRPr b="1" sz="2100"/>
            </a:lvl4pPr>
            <a:lvl5pPr indent="-228600" lvl="4" marL="2286000" algn="l">
              <a:lnSpc>
                <a:spcPct val="95000"/>
              </a:lnSpc>
              <a:spcBef>
                <a:spcPts val="1066"/>
              </a:spcBef>
              <a:spcAft>
                <a:spcPts val="0"/>
              </a:spcAft>
              <a:buSzPts val="2100"/>
              <a:buNone/>
              <a:defRPr b="1" sz="2100"/>
            </a:lvl5pPr>
            <a:lvl6pPr indent="-228600" lvl="5" marL="2743200" algn="l">
              <a:lnSpc>
                <a:spcPct val="95000"/>
              </a:lnSpc>
              <a:spcBef>
                <a:spcPts val="1066"/>
              </a:spcBef>
              <a:spcAft>
                <a:spcPts val="0"/>
              </a:spcAft>
              <a:buSzPts val="1890"/>
              <a:buNone/>
              <a:defRPr b="1" sz="2100"/>
            </a:lvl6pPr>
            <a:lvl7pPr indent="-228600" lvl="6" marL="3200400" algn="l">
              <a:lnSpc>
                <a:spcPct val="95000"/>
              </a:lnSpc>
              <a:spcBef>
                <a:spcPts val="1066"/>
              </a:spcBef>
              <a:spcAft>
                <a:spcPts val="0"/>
              </a:spcAft>
              <a:buSzPts val="1890"/>
              <a:buNone/>
              <a:defRPr b="1" sz="2100"/>
            </a:lvl7pPr>
            <a:lvl8pPr indent="-228600" lvl="7" marL="3657600" algn="l">
              <a:lnSpc>
                <a:spcPct val="95000"/>
              </a:lnSpc>
              <a:spcBef>
                <a:spcPts val="1066"/>
              </a:spcBef>
              <a:spcAft>
                <a:spcPts val="0"/>
              </a:spcAft>
              <a:buSzPts val="1890"/>
              <a:buNone/>
              <a:defRPr b="1" sz="2100"/>
            </a:lvl8pPr>
            <a:lvl9pPr indent="-228600" lvl="8" marL="4114800" algn="l">
              <a:lnSpc>
                <a:spcPct val="95000"/>
              </a:lnSpc>
              <a:spcBef>
                <a:spcPts val="1066"/>
              </a:spcBef>
              <a:spcAft>
                <a:spcPts val="0"/>
              </a:spcAft>
              <a:buSzPts val="1890"/>
              <a:buNone/>
              <a:defRPr b="1" sz="2100"/>
            </a:lvl9pPr>
          </a:lstStyle>
          <a:p/>
        </p:txBody>
      </p:sp>
      <p:sp>
        <p:nvSpPr>
          <p:cNvPr id="56" name="Google Shape;56;p25"/>
          <p:cNvSpPr txBox="1"/>
          <p:nvPr>
            <p:ph idx="2" type="body"/>
          </p:nvPr>
        </p:nvSpPr>
        <p:spPr>
          <a:xfrm>
            <a:off x="1117309" y="2209800"/>
            <a:ext cx="4977104" cy="3962400"/>
          </a:xfrm>
          <a:prstGeom prst="rect">
            <a:avLst/>
          </a:prstGeom>
          <a:noFill/>
          <a:ln>
            <a:noFill/>
          </a:ln>
        </p:spPr>
        <p:txBody>
          <a:bodyPr anchorCtr="0" anchor="t" bIns="60925" lIns="121875" spcFirstLastPara="1" rIns="121875" wrap="square" tIns="60925">
            <a:normAutofit/>
          </a:bodyPr>
          <a:lstStyle>
            <a:lvl1pPr indent="-355600" lvl="0" marL="457200" algn="l">
              <a:lnSpc>
                <a:spcPct val="95000"/>
              </a:lnSpc>
              <a:spcBef>
                <a:spcPts val="1866"/>
              </a:spcBef>
              <a:spcAft>
                <a:spcPts val="0"/>
              </a:spcAft>
              <a:buSzPts val="2000"/>
              <a:buChar char="•"/>
              <a:defRPr sz="2000"/>
            </a:lvl1pPr>
            <a:lvl2pPr indent="-342900" lvl="1" marL="914400" algn="l">
              <a:lnSpc>
                <a:spcPct val="95000"/>
              </a:lnSpc>
              <a:spcBef>
                <a:spcPts val="1066"/>
              </a:spcBef>
              <a:spcAft>
                <a:spcPts val="0"/>
              </a:spcAft>
              <a:buSzPts val="1800"/>
              <a:buChar char="–"/>
              <a:defRPr sz="1800"/>
            </a:lvl2pPr>
            <a:lvl3pPr indent="-342900" lvl="2" marL="1371600" algn="l">
              <a:lnSpc>
                <a:spcPct val="95000"/>
              </a:lnSpc>
              <a:spcBef>
                <a:spcPts val="1066"/>
              </a:spcBef>
              <a:spcAft>
                <a:spcPts val="0"/>
              </a:spcAft>
              <a:buSzPts val="1800"/>
              <a:buChar char="–"/>
              <a:defRPr sz="1800"/>
            </a:lvl3pPr>
            <a:lvl4pPr indent="-342900" lvl="3" marL="1828800" algn="l">
              <a:lnSpc>
                <a:spcPct val="95000"/>
              </a:lnSpc>
              <a:spcBef>
                <a:spcPts val="1066"/>
              </a:spcBef>
              <a:spcAft>
                <a:spcPts val="0"/>
              </a:spcAft>
              <a:buSzPts val="1800"/>
              <a:buChar char="–"/>
              <a:defRPr sz="1800"/>
            </a:lvl4pPr>
            <a:lvl5pPr indent="-342900" lvl="4" marL="2286000" algn="l">
              <a:lnSpc>
                <a:spcPct val="95000"/>
              </a:lnSpc>
              <a:spcBef>
                <a:spcPts val="1066"/>
              </a:spcBef>
              <a:spcAft>
                <a:spcPts val="0"/>
              </a:spcAft>
              <a:buSzPts val="1800"/>
              <a:buChar char="–"/>
              <a:defRPr sz="1800"/>
            </a:lvl5pPr>
            <a:lvl6pPr indent="-331470" lvl="5" marL="2743200" algn="l">
              <a:lnSpc>
                <a:spcPct val="95000"/>
              </a:lnSpc>
              <a:spcBef>
                <a:spcPts val="1066"/>
              </a:spcBef>
              <a:spcAft>
                <a:spcPts val="0"/>
              </a:spcAft>
              <a:buSzPts val="1620"/>
              <a:buFont typeface="Century Gothic"/>
              <a:buChar char="–"/>
              <a:defRPr sz="1800"/>
            </a:lvl6pPr>
            <a:lvl7pPr indent="-331470" lvl="6" marL="3200400" algn="l">
              <a:lnSpc>
                <a:spcPct val="95000"/>
              </a:lnSpc>
              <a:spcBef>
                <a:spcPts val="1066"/>
              </a:spcBef>
              <a:spcAft>
                <a:spcPts val="0"/>
              </a:spcAft>
              <a:buSzPts val="1620"/>
              <a:buChar char="–"/>
              <a:defRPr sz="1800"/>
            </a:lvl7pPr>
            <a:lvl8pPr indent="-331470" lvl="7" marL="3657600" algn="l">
              <a:lnSpc>
                <a:spcPct val="95000"/>
              </a:lnSpc>
              <a:spcBef>
                <a:spcPts val="1066"/>
              </a:spcBef>
              <a:spcAft>
                <a:spcPts val="0"/>
              </a:spcAft>
              <a:buSzPts val="1620"/>
              <a:buChar char="–"/>
              <a:defRPr sz="1800"/>
            </a:lvl8pPr>
            <a:lvl9pPr indent="-331470" lvl="8" marL="4114800" algn="l">
              <a:lnSpc>
                <a:spcPct val="95000"/>
              </a:lnSpc>
              <a:spcBef>
                <a:spcPts val="1066"/>
              </a:spcBef>
              <a:spcAft>
                <a:spcPts val="0"/>
              </a:spcAft>
              <a:buSzPts val="1620"/>
              <a:buChar char="–"/>
              <a:defRPr sz="1800"/>
            </a:lvl9pPr>
          </a:lstStyle>
          <a:p/>
        </p:txBody>
      </p:sp>
      <p:sp>
        <p:nvSpPr>
          <p:cNvPr id="57" name="Google Shape;57;p25"/>
          <p:cNvSpPr txBox="1"/>
          <p:nvPr>
            <p:ph idx="3" type="body"/>
          </p:nvPr>
        </p:nvSpPr>
        <p:spPr>
          <a:xfrm>
            <a:off x="6301622" y="1608836"/>
            <a:ext cx="4973041" cy="512064"/>
          </a:xfrm>
          <a:prstGeom prst="rect">
            <a:avLst/>
          </a:prstGeom>
          <a:noFill/>
          <a:ln>
            <a:noFill/>
          </a:ln>
        </p:spPr>
        <p:txBody>
          <a:bodyPr anchorCtr="0" anchor="b" bIns="60925" lIns="121875" spcFirstLastPara="1" rIns="121875" wrap="square" tIns="60925">
            <a:noAutofit/>
          </a:bodyPr>
          <a:lstStyle>
            <a:lvl1pPr indent="-228600" lvl="0" marL="457200" algn="l">
              <a:lnSpc>
                <a:spcPct val="95000"/>
              </a:lnSpc>
              <a:spcBef>
                <a:spcPts val="0"/>
              </a:spcBef>
              <a:spcAft>
                <a:spcPts val="0"/>
              </a:spcAft>
              <a:buSzPts val="2400"/>
              <a:buNone/>
              <a:defRPr b="1" sz="2400"/>
            </a:lvl1pPr>
            <a:lvl2pPr indent="-228600" lvl="1" marL="914400" algn="l">
              <a:lnSpc>
                <a:spcPct val="95000"/>
              </a:lnSpc>
              <a:spcBef>
                <a:spcPts val="1066"/>
              </a:spcBef>
              <a:spcAft>
                <a:spcPts val="0"/>
              </a:spcAft>
              <a:buSzPts val="2700"/>
              <a:buNone/>
              <a:defRPr b="1" sz="2700"/>
            </a:lvl2pPr>
            <a:lvl3pPr indent="-228600" lvl="2" marL="1371600" algn="l">
              <a:lnSpc>
                <a:spcPct val="95000"/>
              </a:lnSpc>
              <a:spcBef>
                <a:spcPts val="1066"/>
              </a:spcBef>
              <a:spcAft>
                <a:spcPts val="0"/>
              </a:spcAft>
              <a:buSzPts val="2400"/>
              <a:buNone/>
              <a:defRPr b="1" sz="2400"/>
            </a:lvl3pPr>
            <a:lvl4pPr indent="-228600" lvl="3" marL="1828800" algn="l">
              <a:lnSpc>
                <a:spcPct val="95000"/>
              </a:lnSpc>
              <a:spcBef>
                <a:spcPts val="1066"/>
              </a:spcBef>
              <a:spcAft>
                <a:spcPts val="0"/>
              </a:spcAft>
              <a:buSzPts val="2100"/>
              <a:buNone/>
              <a:defRPr b="1" sz="2100"/>
            </a:lvl4pPr>
            <a:lvl5pPr indent="-228600" lvl="4" marL="2286000" algn="l">
              <a:lnSpc>
                <a:spcPct val="95000"/>
              </a:lnSpc>
              <a:spcBef>
                <a:spcPts val="1066"/>
              </a:spcBef>
              <a:spcAft>
                <a:spcPts val="0"/>
              </a:spcAft>
              <a:buSzPts val="2100"/>
              <a:buNone/>
              <a:defRPr b="1" sz="2100"/>
            </a:lvl5pPr>
            <a:lvl6pPr indent="-228600" lvl="5" marL="2743200" algn="l">
              <a:lnSpc>
                <a:spcPct val="95000"/>
              </a:lnSpc>
              <a:spcBef>
                <a:spcPts val="1066"/>
              </a:spcBef>
              <a:spcAft>
                <a:spcPts val="0"/>
              </a:spcAft>
              <a:buSzPts val="1890"/>
              <a:buNone/>
              <a:defRPr b="1" sz="2100"/>
            </a:lvl6pPr>
            <a:lvl7pPr indent="-228600" lvl="6" marL="3200400" algn="l">
              <a:lnSpc>
                <a:spcPct val="95000"/>
              </a:lnSpc>
              <a:spcBef>
                <a:spcPts val="1066"/>
              </a:spcBef>
              <a:spcAft>
                <a:spcPts val="0"/>
              </a:spcAft>
              <a:buSzPts val="1890"/>
              <a:buNone/>
              <a:defRPr b="1" sz="2100"/>
            </a:lvl7pPr>
            <a:lvl8pPr indent="-228600" lvl="7" marL="3657600" algn="l">
              <a:lnSpc>
                <a:spcPct val="95000"/>
              </a:lnSpc>
              <a:spcBef>
                <a:spcPts val="1066"/>
              </a:spcBef>
              <a:spcAft>
                <a:spcPts val="0"/>
              </a:spcAft>
              <a:buSzPts val="1890"/>
              <a:buNone/>
              <a:defRPr b="1" sz="2100"/>
            </a:lvl8pPr>
            <a:lvl9pPr indent="-228600" lvl="8" marL="4114800" algn="l">
              <a:lnSpc>
                <a:spcPct val="95000"/>
              </a:lnSpc>
              <a:spcBef>
                <a:spcPts val="1066"/>
              </a:spcBef>
              <a:spcAft>
                <a:spcPts val="0"/>
              </a:spcAft>
              <a:buSzPts val="1890"/>
              <a:buNone/>
              <a:defRPr b="1" sz="2100"/>
            </a:lvl9pPr>
          </a:lstStyle>
          <a:p/>
        </p:txBody>
      </p:sp>
      <p:sp>
        <p:nvSpPr>
          <p:cNvPr id="58" name="Google Shape;58;p25"/>
          <p:cNvSpPr txBox="1"/>
          <p:nvPr>
            <p:ph idx="4" type="body"/>
          </p:nvPr>
        </p:nvSpPr>
        <p:spPr>
          <a:xfrm>
            <a:off x="6297559" y="2209800"/>
            <a:ext cx="4977104" cy="3962400"/>
          </a:xfrm>
          <a:prstGeom prst="rect">
            <a:avLst/>
          </a:prstGeom>
          <a:noFill/>
          <a:ln>
            <a:noFill/>
          </a:ln>
        </p:spPr>
        <p:txBody>
          <a:bodyPr anchorCtr="0" anchor="t" bIns="60925" lIns="121875" spcFirstLastPara="1" rIns="121875" wrap="square" tIns="60925">
            <a:normAutofit/>
          </a:bodyPr>
          <a:lstStyle>
            <a:lvl1pPr indent="-355600" lvl="0" marL="457200" algn="l">
              <a:lnSpc>
                <a:spcPct val="95000"/>
              </a:lnSpc>
              <a:spcBef>
                <a:spcPts val="1866"/>
              </a:spcBef>
              <a:spcAft>
                <a:spcPts val="0"/>
              </a:spcAft>
              <a:buSzPts val="2000"/>
              <a:buChar char="•"/>
              <a:defRPr sz="2000"/>
            </a:lvl1pPr>
            <a:lvl2pPr indent="-342900" lvl="1" marL="914400" algn="l">
              <a:lnSpc>
                <a:spcPct val="95000"/>
              </a:lnSpc>
              <a:spcBef>
                <a:spcPts val="1066"/>
              </a:spcBef>
              <a:spcAft>
                <a:spcPts val="0"/>
              </a:spcAft>
              <a:buSzPts val="1800"/>
              <a:buChar char="–"/>
              <a:defRPr sz="1800"/>
            </a:lvl2pPr>
            <a:lvl3pPr indent="-342900" lvl="2" marL="1371600" algn="l">
              <a:lnSpc>
                <a:spcPct val="95000"/>
              </a:lnSpc>
              <a:spcBef>
                <a:spcPts val="1066"/>
              </a:spcBef>
              <a:spcAft>
                <a:spcPts val="0"/>
              </a:spcAft>
              <a:buSzPts val="1800"/>
              <a:buChar char="–"/>
              <a:defRPr sz="1800"/>
            </a:lvl3pPr>
            <a:lvl4pPr indent="-342900" lvl="3" marL="1828800" algn="l">
              <a:lnSpc>
                <a:spcPct val="95000"/>
              </a:lnSpc>
              <a:spcBef>
                <a:spcPts val="1066"/>
              </a:spcBef>
              <a:spcAft>
                <a:spcPts val="0"/>
              </a:spcAft>
              <a:buSzPts val="1800"/>
              <a:buChar char="–"/>
              <a:defRPr sz="1800"/>
            </a:lvl4pPr>
            <a:lvl5pPr indent="-342900" lvl="4" marL="2286000" algn="l">
              <a:lnSpc>
                <a:spcPct val="95000"/>
              </a:lnSpc>
              <a:spcBef>
                <a:spcPts val="1066"/>
              </a:spcBef>
              <a:spcAft>
                <a:spcPts val="0"/>
              </a:spcAft>
              <a:buSzPts val="1800"/>
              <a:buChar char="–"/>
              <a:defRPr sz="1800"/>
            </a:lvl5pPr>
            <a:lvl6pPr indent="-331470" lvl="5" marL="2743200" algn="l">
              <a:lnSpc>
                <a:spcPct val="95000"/>
              </a:lnSpc>
              <a:spcBef>
                <a:spcPts val="1066"/>
              </a:spcBef>
              <a:spcAft>
                <a:spcPts val="0"/>
              </a:spcAft>
              <a:buSzPts val="1620"/>
              <a:buFont typeface="Century Gothic"/>
              <a:buChar char="–"/>
              <a:defRPr sz="1800"/>
            </a:lvl6pPr>
            <a:lvl7pPr indent="-331470" lvl="6" marL="3200400" algn="l">
              <a:lnSpc>
                <a:spcPct val="95000"/>
              </a:lnSpc>
              <a:spcBef>
                <a:spcPts val="1066"/>
              </a:spcBef>
              <a:spcAft>
                <a:spcPts val="0"/>
              </a:spcAft>
              <a:buSzPts val="1620"/>
              <a:buChar char="–"/>
              <a:defRPr sz="1800"/>
            </a:lvl7pPr>
            <a:lvl8pPr indent="-331470" lvl="7" marL="3657600" algn="l">
              <a:lnSpc>
                <a:spcPct val="95000"/>
              </a:lnSpc>
              <a:spcBef>
                <a:spcPts val="1066"/>
              </a:spcBef>
              <a:spcAft>
                <a:spcPts val="0"/>
              </a:spcAft>
              <a:buSzPts val="1620"/>
              <a:buChar char="–"/>
              <a:defRPr sz="1800"/>
            </a:lvl8pPr>
            <a:lvl9pPr indent="-331470" lvl="8" marL="4114800" algn="l">
              <a:lnSpc>
                <a:spcPct val="95000"/>
              </a:lnSpc>
              <a:spcBef>
                <a:spcPts val="1066"/>
              </a:spcBef>
              <a:spcAft>
                <a:spcPts val="0"/>
              </a:spcAft>
              <a:buSzPts val="1620"/>
              <a:buChar char="–"/>
              <a:defRPr sz="1800"/>
            </a:lvl9pPr>
          </a:lstStyle>
          <a:p/>
        </p:txBody>
      </p:sp>
      <p:sp>
        <p:nvSpPr>
          <p:cNvPr id="59" name="Google Shape;59;p25"/>
          <p:cNvSpPr txBox="1"/>
          <p:nvPr>
            <p:ph idx="10" type="dt"/>
          </p:nvPr>
        </p:nvSpPr>
        <p:spPr>
          <a:xfrm>
            <a:off x="1117309" y="6400801"/>
            <a:ext cx="2742486" cy="320675"/>
          </a:xfrm>
          <a:prstGeom prst="rect">
            <a:avLst/>
          </a:prstGeom>
          <a:noFill/>
          <a:ln>
            <a:noFill/>
          </a:ln>
        </p:spPr>
        <p:txBody>
          <a:bodyPr anchorCtr="0" anchor="b" bIns="60925" lIns="121875" spcFirstLastPara="1" rIns="121875" wrap="square" tIns="60925">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25"/>
          <p:cNvSpPr txBox="1"/>
          <p:nvPr>
            <p:ph idx="11" type="ftr"/>
          </p:nvPr>
        </p:nvSpPr>
        <p:spPr>
          <a:xfrm>
            <a:off x="3907842" y="6400801"/>
            <a:ext cx="6216301" cy="320675"/>
          </a:xfrm>
          <a:prstGeom prst="rect">
            <a:avLst/>
          </a:prstGeom>
          <a:noFill/>
          <a:ln>
            <a:noFill/>
          </a:ln>
        </p:spPr>
        <p:txBody>
          <a:bodyPr anchorCtr="0" anchor="b" bIns="60925" lIns="121875" spcFirstLastPara="1" rIns="121875" wrap="square" tIns="60925">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1" name="Google Shape;61;p25"/>
          <p:cNvSpPr txBox="1"/>
          <p:nvPr>
            <p:ph idx="12" type="sldNum"/>
          </p:nvPr>
        </p:nvSpPr>
        <p:spPr>
          <a:xfrm>
            <a:off x="10167146" y="6400801"/>
            <a:ext cx="1107518" cy="320675"/>
          </a:xfrm>
          <a:prstGeom prst="rect">
            <a:avLst/>
          </a:prstGeom>
          <a:noFill/>
          <a:ln>
            <a:noFill/>
          </a:ln>
        </p:spPr>
        <p:txBody>
          <a:bodyPr anchorCtr="0" anchor="b" bIns="60925" lIns="121875" spcFirstLastPara="1" rIns="121875" wrap="square" tIns="60925">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222A35"/>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222A35"/>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222A35"/>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222A35"/>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222A35"/>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222A35"/>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222A35"/>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222A35"/>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222A35"/>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2" name="Shape 62"/>
        <p:cNvGrpSpPr/>
        <p:nvPr/>
      </p:nvGrpSpPr>
      <p:grpSpPr>
        <a:xfrm>
          <a:off x="0" y="0"/>
          <a:ext cx="0" cy="0"/>
          <a:chOff x="0" y="0"/>
          <a:chExt cx="0" cy="0"/>
        </a:xfrm>
      </p:grpSpPr>
      <p:sp>
        <p:nvSpPr>
          <p:cNvPr id="63" name="Google Shape;63;p26"/>
          <p:cNvSpPr txBox="1"/>
          <p:nvPr>
            <p:ph type="title"/>
          </p:nvPr>
        </p:nvSpPr>
        <p:spPr>
          <a:xfrm>
            <a:off x="1117309" y="76200"/>
            <a:ext cx="10157354" cy="1397000"/>
          </a:xfrm>
          <a:prstGeom prst="rect">
            <a:avLst/>
          </a:prstGeom>
          <a:noFill/>
          <a:ln>
            <a:noFill/>
          </a:ln>
        </p:spPr>
        <p:txBody>
          <a:bodyPr anchorCtr="0" anchor="b" bIns="60925" lIns="121875" spcFirstLastPara="1" rIns="121875" wrap="square" tIns="60925">
            <a:normAutofit/>
          </a:bodyPr>
          <a:lstStyle>
            <a:lvl1pPr lvl="0" algn="l">
              <a:lnSpc>
                <a:spcPct val="85000"/>
              </a:lnSpc>
              <a:spcBef>
                <a:spcPts val="0"/>
              </a:spcBef>
              <a:spcAft>
                <a:spcPts val="0"/>
              </a:spcAft>
              <a:buClr>
                <a:srgbClr val="833C0B"/>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26"/>
          <p:cNvSpPr txBox="1"/>
          <p:nvPr>
            <p:ph idx="10" type="dt"/>
          </p:nvPr>
        </p:nvSpPr>
        <p:spPr>
          <a:xfrm>
            <a:off x="1117309" y="6400801"/>
            <a:ext cx="2742486" cy="320675"/>
          </a:xfrm>
          <a:prstGeom prst="rect">
            <a:avLst/>
          </a:prstGeom>
          <a:noFill/>
          <a:ln>
            <a:noFill/>
          </a:ln>
        </p:spPr>
        <p:txBody>
          <a:bodyPr anchorCtr="0" anchor="b" bIns="60925" lIns="121875" spcFirstLastPara="1" rIns="121875" wrap="square" tIns="60925">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5" name="Google Shape;65;p26"/>
          <p:cNvSpPr txBox="1"/>
          <p:nvPr>
            <p:ph idx="11" type="ftr"/>
          </p:nvPr>
        </p:nvSpPr>
        <p:spPr>
          <a:xfrm>
            <a:off x="3907842" y="6400801"/>
            <a:ext cx="6216301" cy="320675"/>
          </a:xfrm>
          <a:prstGeom prst="rect">
            <a:avLst/>
          </a:prstGeom>
          <a:noFill/>
          <a:ln>
            <a:noFill/>
          </a:ln>
        </p:spPr>
        <p:txBody>
          <a:bodyPr anchorCtr="0" anchor="b" bIns="60925" lIns="121875" spcFirstLastPara="1" rIns="121875" wrap="square" tIns="60925">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26"/>
          <p:cNvSpPr txBox="1"/>
          <p:nvPr>
            <p:ph idx="12" type="sldNum"/>
          </p:nvPr>
        </p:nvSpPr>
        <p:spPr>
          <a:xfrm>
            <a:off x="10167146" y="6400801"/>
            <a:ext cx="1107518" cy="320675"/>
          </a:xfrm>
          <a:prstGeom prst="rect">
            <a:avLst/>
          </a:prstGeom>
          <a:noFill/>
          <a:ln>
            <a:noFill/>
          </a:ln>
        </p:spPr>
        <p:txBody>
          <a:bodyPr anchorCtr="0" anchor="b" bIns="60925" lIns="121875" spcFirstLastPara="1" rIns="121875" wrap="square" tIns="60925">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222A35"/>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222A35"/>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222A35"/>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222A35"/>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222A35"/>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222A35"/>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222A35"/>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222A35"/>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222A35"/>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7" name="Shape 67"/>
        <p:cNvGrpSpPr/>
        <p:nvPr/>
      </p:nvGrpSpPr>
      <p:grpSpPr>
        <a:xfrm>
          <a:off x="0" y="0"/>
          <a:ext cx="0" cy="0"/>
          <a:chOff x="0" y="0"/>
          <a:chExt cx="0" cy="0"/>
        </a:xfrm>
      </p:grpSpPr>
      <p:sp>
        <p:nvSpPr>
          <p:cNvPr id="68" name="Google Shape;68;p27"/>
          <p:cNvSpPr txBox="1"/>
          <p:nvPr>
            <p:ph idx="10" type="dt"/>
          </p:nvPr>
        </p:nvSpPr>
        <p:spPr>
          <a:xfrm>
            <a:off x="1117309" y="6400801"/>
            <a:ext cx="2742486" cy="320675"/>
          </a:xfrm>
          <a:prstGeom prst="rect">
            <a:avLst/>
          </a:prstGeom>
          <a:noFill/>
          <a:ln>
            <a:noFill/>
          </a:ln>
        </p:spPr>
        <p:txBody>
          <a:bodyPr anchorCtr="0" anchor="b" bIns="60925" lIns="121875" spcFirstLastPara="1" rIns="121875" wrap="square" tIns="60925">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9" name="Google Shape;69;p27"/>
          <p:cNvSpPr txBox="1"/>
          <p:nvPr>
            <p:ph idx="11" type="ftr"/>
          </p:nvPr>
        </p:nvSpPr>
        <p:spPr>
          <a:xfrm>
            <a:off x="3907842" y="6400801"/>
            <a:ext cx="6216301" cy="320675"/>
          </a:xfrm>
          <a:prstGeom prst="rect">
            <a:avLst/>
          </a:prstGeom>
          <a:noFill/>
          <a:ln>
            <a:noFill/>
          </a:ln>
        </p:spPr>
        <p:txBody>
          <a:bodyPr anchorCtr="0" anchor="b" bIns="60925" lIns="121875" spcFirstLastPara="1" rIns="121875" wrap="square" tIns="60925">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27"/>
          <p:cNvSpPr txBox="1"/>
          <p:nvPr>
            <p:ph idx="12" type="sldNum"/>
          </p:nvPr>
        </p:nvSpPr>
        <p:spPr>
          <a:xfrm>
            <a:off x="10167146" y="6400801"/>
            <a:ext cx="1107518" cy="320675"/>
          </a:xfrm>
          <a:prstGeom prst="rect">
            <a:avLst/>
          </a:prstGeom>
          <a:noFill/>
          <a:ln>
            <a:noFill/>
          </a:ln>
        </p:spPr>
        <p:txBody>
          <a:bodyPr anchorCtr="0" anchor="b" bIns="60925" lIns="121875" spcFirstLastPara="1" rIns="121875" wrap="square" tIns="60925">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222A35"/>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222A35"/>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222A35"/>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222A35"/>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222A35"/>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222A35"/>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222A35"/>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222A35"/>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222A35"/>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71" name="Shape 71"/>
        <p:cNvGrpSpPr/>
        <p:nvPr/>
      </p:nvGrpSpPr>
      <p:grpSpPr>
        <a:xfrm>
          <a:off x="0" y="0"/>
          <a:ext cx="0" cy="0"/>
          <a:chOff x="0" y="0"/>
          <a:chExt cx="0" cy="0"/>
        </a:xfrm>
      </p:grpSpPr>
      <p:sp>
        <p:nvSpPr>
          <p:cNvPr id="72" name="Google Shape;72;p28"/>
          <p:cNvSpPr/>
          <p:nvPr/>
        </p:nvSpPr>
        <p:spPr>
          <a:xfrm>
            <a:off x="3961368" y="0"/>
            <a:ext cx="7922736" cy="6858000"/>
          </a:xfrm>
          <a:prstGeom prst="rect">
            <a:avLst/>
          </a:prstGeom>
          <a:gradFill>
            <a:gsLst>
              <a:gs pos="0">
                <a:srgbClr val="FFFFFF">
                  <a:alpha val="0"/>
                </a:srgbClr>
              </a:gs>
              <a:gs pos="100000">
                <a:srgbClr val="FFFFFF">
                  <a:alpha val="54902"/>
                </a:srgbClr>
              </a:gs>
            </a:gsLst>
            <a:lin ang="7800000" scaled="0"/>
          </a:gradFill>
          <a:ln>
            <a:noFill/>
          </a:ln>
        </p:spPr>
        <p:txBody>
          <a:bodyPr anchorCtr="0" anchor="ctr" bIns="60925" lIns="121875" spcFirstLastPara="1" rIns="121875" wrap="square" tIns="60925">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entury Gothic"/>
              <a:ea typeface="Century Gothic"/>
              <a:cs typeface="Century Gothic"/>
              <a:sym typeface="Century Gothic"/>
            </a:endParaRPr>
          </a:p>
        </p:txBody>
      </p:sp>
      <p:sp>
        <p:nvSpPr>
          <p:cNvPr id="73" name="Google Shape;73;p28"/>
          <p:cNvSpPr txBox="1"/>
          <p:nvPr>
            <p:ph type="title"/>
          </p:nvPr>
        </p:nvSpPr>
        <p:spPr>
          <a:xfrm>
            <a:off x="455612" y="1701800"/>
            <a:ext cx="3351927" cy="2844800"/>
          </a:xfrm>
          <a:prstGeom prst="rect">
            <a:avLst/>
          </a:prstGeom>
          <a:noFill/>
          <a:ln>
            <a:noFill/>
          </a:ln>
        </p:spPr>
        <p:txBody>
          <a:bodyPr anchorCtr="0" anchor="b" bIns="60925" lIns="121875" spcFirstLastPara="1" rIns="121875" wrap="square" tIns="60925">
            <a:normAutofit/>
          </a:bodyPr>
          <a:lstStyle>
            <a:lvl1pPr lvl="0" algn="l">
              <a:lnSpc>
                <a:spcPct val="85000"/>
              </a:lnSpc>
              <a:spcBef>
                <a:spcPts val="0"/>
              </a:spcBef>
              <a:spcAft>
                <a:spcPts val="0"/>
              </a:spcAft>
              <a:buClr>
                <a:srgbClr val="833C0B"/>
              </a:buClr>
              <a:buSzPts val="2000"/>
              <a:buFont typeface="Century Gothic"/>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 name="Google Shape;74;p28"/>
          <p:cNvSpPr txBox="1"/>
          <p:nvPr>
            <p:ph idx="1" type="body"/>
          </p:nvPr>
        </p:nvSpPr>
        <p:spPr>
          <a:xfrm>
            <a:off x="4469236" y="482600"/>
            <a:ext cx="6805427" cy="5892800"/>
          </a:xfrm>
          <a:prstGeom prst="rect">
            <a:avLst/>
          </a:prstGeom>
          <a:noFill/>
          <a:ln>
            <a:noFill/>
          </a:ln>
        </p:spPr>
        <p:txBody>
          <a:bodyPr anchorCtr="0" anchor="t" bIns="60925" lIns="121875" spcFirstLastPara="1" rIns="121875" wrap="square" tIns="60925">
            <a:normAutofit/>
          </a:bodyPr>
          <a:lstStyle>
            <a:lvl1pPr indent="-381000" lvl="0" marL="457200" algn="l">
              <a:lnSpc>
                <a:spcPct val="95000"/>
              </a:lnSpc>
              <a:spcBef>
                <a:spcPts val="1866"/>
              </a:spcBef>
              <a:spcAft>
                <a:spcPts val="0"/>
              </a:spcAft>
              <a:buSzPts val="2400"/>
              <a:buChar char="•"/>
              <a:defRPr sz="2400"/>
            </a:lvl1pPr>
            <a:lvl2pPr indent="-355600" lvl="1" marL="914400" algn="l">
              <a:lnSpc>
                <a:spcPct val="95000"/>
              </a:lnSpc>
              <a:spcBef>
                <a:spcPts val="1066"/>
              </a:spcBef>
              <a:spcAft>
                <a:spcPts val="0"/>
              </a:spcAft>
              <a:buSzPts val="2000"/>
              <a:buChar char="–"/>
              <a:defRPr sz="2000"/>
            </a:lvl2pPr>
            <a:lvl3pPr indent="-342900" lvl="2" marL="1371600" algn="l">
              <a:lnSpc>
                <a:spcPct val="95000"/>
              </a:lnSpc>
              <a:spcBef>
                <a:spcPts val="1066"/>
              </a:spcBef>
              <a:spcAft>
                <a:spcPts val="0"/>
              </a:spcAft>
              <a:buSzPts val="1800"/>
              <a:buChar char="–"/>
              <a:defRPr sz="1800"/>
            </a:lvl3pPr>
            <a:lvl4pPr indent="-342900" lvl="3" marL="1828800" algn="l">
              <a:lnSpc>
                <a:spcPct val="95000"/>
              </a:lnSpc>
              <a:spcBef>
                <a:spcPts val="1066"/>
              </a:spcBef>
              <a:spcAft>
                <a:spcPts val="0"/>
              </a:spcAft>
              <a:buSzPts val="1800"/>
              <a:buChar char="–"/>
              <a:defRPr sz="1800"/>
            </a:lvl4pPr>
            <a:lvl5pPr indent="-342900" lvl="4" marL="2286000" algn="l">
              <a:lnSpc>
                <a:spcPct val="95000"/>
              </a:lnSpc>
              <a:spcBef>
                <a:spcPts val="1066"/>
              </a:spcBef>
              <a:spcAft>
                <a:spcPts val="0"/>
              </a:spcAft>
              <a:buSzPts val="1800"/>
              <a:buChar char="–"/>
              <a:defRPr sz="1800"/>
            </a:lvl5pPr>
            <a:lvl6pPr indent="-331470" lvl="5" marL="2743200" algn="l">
              <a:lnSpc>
                <a:spcPct val="95000"/>
              </a:lnSpc>
              <a:spcBef>
                <a:spcPts val="1066"/>
              </a:spcBef>
              <a:spcAft>
                <a:spcPts val="0"/>
              </a:spcAft>
              <a:buSzPts val="1620"/>
              <a:buFont typeface="Century Gothic"/>
              <a:buChar char="–"/>
              <a:defRPr sz="1800"/>
            </a:lvl6pPr>
            <a:lvl7pPr indent="-331470" lvl="6" marL="3200400" algn="l">
              <a:lnSpc>
                <a:spcPct val="95000"/>
              </a:lnSpc>
              <a:spcBef>
                <a:spcPts val="1066"/>
              </a:spcBef>
              <a:spcAft>
                <a:spcPts val="0"/>
              </a:spcAft>
              <a:buSzPts val="1620"/>
              <a:buChar char="–"/>
              <a:defRPr sz="1800"/>
            </a:lvl7pPr>
            <a:lvl8pPr indent="-331470" lvl="7" marL="3657600" algn="l">
              <a:lnSpc>
                <a:spcPct val="95000"/>
              </a:lnSpc>
              <a:spcBef>
                <a:spcPts val="1066"/>
              </a:spcBef>
              <a:spcAft>
                <a:spcPts val="0"/>
              </a:spcAft>
              <a:buSzPts val="1620"/>
              <a:buChar char="–"/>
              <a:defRPr sz="1800"/>
            </a:lvl8pPr>
            <a:lvl9pPr indent="-331470" lvl="8" marL="4114800" algn="l">
              <a:lnSpc>
                <a:spcPct val="95000"/>
              </a:lnSpc>
              <a:spcBef>
                <a:spcPts val="1066"/>
              </a:spcBef>
              <a:spcAft>
                <a:spcPts val="0"/>
              </a:spcAft>
              <a:buSzPts val="1620"/>
              <a:buChar char="–"/>
              <a:defRPr sz="1800"/>
            </a:lvl9pPr>
          </a:lstStyle>
          <a:p/>
        </p:txBody>
      </p:sp>
      <p:sp>
        <p:nvSpPr>
          <p:cNvPr id="75" name="Google Shape;75;p28"/>
          <p:cNvSpPr txBox="1"/>
          <p:nvPr>
            <p:ph idx="2" type="body"/>
          </p:nvPr>
        </p:nvSpPr>
        <p:spPr>
          <a:xfrm>
            <a:off x="455612" y="4648200"/>
            <a:ext cx="3351927" cy="1727200"/>
          </a:xfrm>
          <a:prstGeom prst="rect">
            <a:avLst/>
          </a:prstGeom>
          <a:noFill/>
          <a:ln>
            <a:noFill/>
          </a:ln>
        </p:spPr>
        <p:txBody>
          <a:bodyPr anchorCtr="0" anchor="t" bIns="60925" lIns="121875" spcFirstLastPara="1" rIns="121875" wrap="square" tIns="60925">
            <a:normAutofit/>
          </a:bodyPr>
          <a:lstStyle>
            <a:lvl1pPr indent="-228600" lvl="0" marL="457200" algn="l">
              <a:lnSpc>
                <a:spcPct val="95000"/>
              </a:lnSpc>
              <a:spcBef>
                <a:spcPts val="1200"/>
              </a:spcBef>
              <a:spcAft>
                <a:spcPts val="0"/>
              </a:spcAft>
              <a:buSzPts val="1600"/>
              <a:buNone/>
              <a:defRPr sz="1600"/>
            </a:lvl1pPr>
            <a:lvl2pPr indent="-228600" lvl="1" marL="914400" algn="l">
              <a:lnSpc>
                <a:spcPct val="95000"/>
              </a:lnSpc>
              <a:spcBef>
                <a:spcPts val="1066"/>
              </a:spcBef>
              <a:spcAft>
                <a:spcPts val="0"/>
              </a:spcAft>
              <a:buSzPts val="1600"/>
              <a:buNone/>
              <a:defRPr sz="1600"/>
            </a:lvl2pPr>
            <a:lvl3pPr indent="-228600" lvl="2" marL="1371600" algn="l">
              <a:lnSpc>
                <a:spcPct val="95000"/>
              </a:lnSpc>
              <a:spcBef>
                <a:spcPts val="1066"/>
              </a:spcBef>
              <a:spcAft>
                <a:spcPts val="0"/>
              </a:spcAft>
              <a:buSzPts val="1300"/>
              <a:buNone/>
              <a:defRPr sz="1300"/>
            </a:lvl3pPr>
            <a:lvl4pPr indent="-228600" lvl="3" marL="1828800" algn="l">
              <a:lnSpc>
                <a:spcPct val="95000"/>
              </a:lnSpc>
              <a:spcBef>
                <a:spcPts val="1066"/>
              </a:spcBef>
              <a:spcAft>
                <a:spcPts val="0"/>
              </a:spcAft>
              <a:buSzPts val="1200"/>
              <a:buNone/>
              <a:defRPr sz="1200"/>
            </a:lvl4pPr>
            <a:lvl5pPr indent="-228600" lvl="4" marL="2286000" algn="l">
              <a:lnSpc>
                <a:spcPct val="95000"/>
              </a:lnSpc>
              <a:spcBef>
                <a:spcPts val="1066"/>
              </a:spcBef>
              <a:spcAft>
                <a:spcPts val="0"/>
              </a:spcAft>
              <a:buSzPts val="1200"/>
              <a:buNone/>
              <a:defRPr sz="1200"/>
            </a:lvl5pPr>
            <a:lvl6pPr indent="-228600" lvl="5" marL="2743200" algn="l">
              <a:lnSpc>
                <a:spcPct val="95000"/>
              </a:lnSpc>
              <a:spcBef>
                <a:spcPts val="1066"/>
              </a:spcBef>
              <a:spcAft>
                <a:spcPts val="0"/>
              </a:spcAft>
              <a:buSzPts val="1080"/>
              <a:buNone/>
              <a:defRPr sz="1200"/>
            </a:lvl6pPr>
            <a:lvl7pPr indent="-228600" lvl="6" marL="3200400" algn="l">
              <a:lnSpc>
                <a:spcPct val="95000"/>
              </a:lnSpc>
              <a:spcBef>
                <a:spcPts val="1066"/>
              </a:spcBef>
              <a:spcAft>
                <a:spcPts val="0"/>
              </a:spcAft>
              <a:buSzPts val="1080"/>
              <a:buNone/>
              <a:defRPr sz="1200"/>
            </a:lvl7pPr>
            <a:lvl8pPr indent="-228600" lvl="7" marL="3657600" algn="l">
              <a:lnSpc>
                <a:spcPct val="95000"/>
              </a:lnSpc>
              <a:spcBef>
                <a:spcPts val="1066"/>
              </a:spcBef>
              <a:spcAft>
                <a:spcPts val="0"/>
              </a:spcAft>
              <a:buSzPts val="1080"/>
              <a:buNone/>
              <a:defRPr sz="1200"/>
            </a:lvl8pPr>
            <a:lvl9pPr indent="-228600" lvl="8" marL="4114800" algn="l">
              <a:lnSpc>
                <a:spcPct val="95000"/>
              </a:lnSpc>
              <a:spcBef>
                <a:spcPts val="1066"/>
              </a:spcBef>
              <a:spcAft>
                <a:spcPts val="0"/>
              </a:spcAft>
              <a:buSzPts val="1080"/>
              <a:buNone/>
              <a:defRPr sz="1200"/>
            </a:lvl9pPr>
          </a:lstStyle>
          <a:p/>
        </p:txBody>
      </p:sp>
      <p:sp>
        <p:nvSpPr>
          <p:cNvPr id="76" name="Google Shape;76;p28"/>
          <p:cNvSpPr txBox="1"/>
          <p:nvPr>
            <p:ph idx="10" type="dt"/>
          </p:nvPr>
        </p:nvSpPr>
        <p:spPr>
          <a:xfrm>
            <a:off x="1117309" y="6400801"/>
            <a:ext cx="2742486" cy="320675"/>
          </a:xfrm>
          <a:prstGeom prst="rect">
            <a:avLst/>
          </a:prstGeom>
          <a:noFill/>
          <a:ln>
            <a:noFill/>
          </a:ln>
        </p:spPr>
        <p:txBody>
          <a:bodyPr anchorCtr="0" anchor="b" bIns="60925" lIns="121875" spcFirstLastPara="1" rIns="121875" wrap="square" tIns="60925">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28"/>
          <p:cNvSpPr txBox="1"/>
          <p:nvPr>
            <p:ph idx="11" type="ftr"/>
          </p:nvPr>
        </p:nvSpPr>
        <p:spPr>
          <a:xfrm>
            <a:off x="3907842" y="6400801"/>
            <a:ext cx="6216301" cy="320675"/>
          </a:xfrm>
          <a:prstGeom prst="rect">
            <a:avLst/>
          </a:prstGeom>
          <a:noFill/>
          <a:ln>
            <a:noFill/>
          </a:ln>
        </p:spPr>
        <p:txBody>
          <a:bodyPr anchorCtr="0" anchor="b" bIns="60925" lIns="121875" spcFirstLastPara="1" rIns="121875" wrap="square" tIns="60925">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28"/>
          <p:cNvSpPr txBox="1"/>
          <p:nvPr>
            <p:ph idx="12" type="sldNum"/>
          </p:nvPr>
        </p:nvSpPr>
        <p:spPr>
          <a:xfrm>
            <a:off x="10167146" y="6400801"/>
            <a:ext cx="1107518" cy="320675"/>
          </a:xfrm>
          <a:prstGeom prst="rect">
            <a:avLst/>
          </a:prstGeom>
          <a:noFill/>
          <a:ln>
            <a:noFill/>
          </a:ln>
        </p:spPr>
        <p:txBody>
          <a:bodyPr anchorCtr="0" anchor="b" bIns="60925" lIns="121875" spcFirstLastPara="1" rIns="121875" wrap="square" tIns="60925">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222A35"/>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222A35"/>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222A35"/>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222A35"/>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222A35"/>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222A35"/>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222A35"/>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222A35"/>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222A35"/>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79" name="Shape 79"/>
        <p:cNvGrpSpPr/>
        <p:nvPr/>
      </p:nvGrpSpPr>
      <p:grpSpPr>
        <a:xfrm>
          <a:off x="0" y="0"/>
          <a:ext cx="0" cy="0"/>
          <a:chOff x="0" y="0"/>
          <a:chExt cx="0" cy="0"/>
        </a:xfrm>
      </p:grpSpPr>
      <p:sp>
        <p:nvSpPr>
          <p:cNvPr id="80" name="Google Shape;80;p29"/>
          <p:cNvSpPr/>
          <p:nvPr/>
        </p:nvSpPr>
        <p:spPr>
          <a:xfrm>
            <a:off x="2082258" y="0"/>
            <a:ext cx="8024310" cy="6858000"/>
          </a:xfrm>
          <a:prstGeom prst="rect">
            <a:avLst/>
          </a:prstGeom>
          <a:gradFill>
            <a:gsLst>
              <a:gs pos="0">
                <a:srgbClr val="FFFFFF">
                  <a:alpha val="0"/>
                </a:srgbClr>
              </a:gs>
              <a:gs pos="100000">
                <a:srgbClr val="FFFFFF">
                  <a:alpha val="54902"/>
                </a:srgbClr>
              </a:gs>
            </a:gsLst>
            <a:lin ang="7800000" scaled="0"/>
          </a:gradFill>
          <a:ln>
            <a:noFill/>
          </a:ln>
        </p:spPr>
        <p:txBody>
          <a:bodyPr anchorCtr="0" anchor="ctr" bIns="60925" lIns="121875" spcFirstLastPara="1" rIns="121875" wrap="square" tIns="60925">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entury Gothic"/>
              <a:ea typeface="Century Gothic"/>
              <a:cs typeface="Century Gothic"/>
              <a:sym typeface="Century Gothic"/>
            </a:endParaRPr>
          </a:p>
        </p:txBody>
      </p:sp>
      <p:sp>
        <p:nvSpPr>
          <p:cNvPr id="81" name="Google Shape;81;p29"/>
          <p:cNvSpPr txBox="1"/>
          <p:nvPr>
            <p:ph type="title"/>
          </p:nvPr>
        </p:nvSpPr>
        <p:spPr>
          <a:xfrm>
            <a:off x="2437765" y="4800600"/>
            <a:ext cx="7313295" cy="762000"/>
          </a:xfrm>
          <a:prstGeom prst="rect">
            <a:avLst/>
          </a:prstGeom>
          <a:noFill/>
          <a:ln>
            <a:noFill/>
          </a:ln>
        </p:spPr>
        <p:txBody>
          <a:bodyPr anchorCtr="0" anchor="b" bIns="60925" lIns="121875" spcFirstLastPara="1" rIns="121875" wrap="square" tIns="60925">
            <a:normAutofit/>
          </a:bodyPr>
          <a:lstStyle>
            <a:lvl1pPr lvl="0" algn="l">
              <a:lnSpc>
                <a:spcPct val="85000"/>
              </a:lnSpc>
              <a:spcBef>
                <a:spcPts val="0"/>
              </a:spcBef>
              <a:spcAft>
                <a:spcPts val="0"/>
              </a:spcAft>
              <a:buClr>
                <a:srgbClr val="833C0B"/>
              </a:buClr>
              <a:buSzPts val="2000"/>
              <a:buFont typeface="Century Gothic"/>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descr="An empty placeholder to add an image. Click on the placeholder and select the image that you wish to add" id="82" name="Google Shape;82;p29"/>
          <p:cNvSpPr/>
          <p:nvPr>
            <p:ph idx="2" type="pic"/>
          </p:nvPr>
        </p:nvSpPr>
        <p:spPr>
          <a:xfrm>
            <a:off x="2437765" y="279401"/>
            <a:ext cx="7313295" cy="4448175"/>
          </a:xfrm>
          <a:prstGeom prst="rect">
            <a:avLst/>
          </a:prstGeom>
          <a:noFill/>
          <a:ln>
            <a:noFill/>
          </a:ln>
        </p:spPr>
      </p:sp>
      <p:sp>
        <p:nvSpPr>
          <p:cNvPr id="83" name="Google Shape;83;p29"/>
          <p:cNvSpPr txBox="1"/>
          <p:nvPr>
            <p:ph idx="1" type="body"/>
          </p:nvPr>
        </p:nvSpPr>
        <p:spPr>
          <a:xfrm>
            <a:off x="2437765" y="5562600"/>
            <a:ext cx="7313295" cy="812800"/>
          </a:xfrm>
          <a:prstGeom prst="rect">
            <a:avLst/>
          </a:prstGeom>
          <a:noFill/>
          <a:ln>
            <a:noFill/>
          </a:ln>
        </p:spPr>
        <p:txBody>
          <a:bodyPr anchorCtr="0" anchor="t" bIns="60925" lIns="121875" spcFirstLastPara="1" rIns="121875" wrap="square" tIns="60925">
            <a:normAutofit/>
          </a:bodyPr>
          <a:lstStyle>
            <a:lvl1pPr indent="-228600" lvl="0" marL="457200" algn="l">
              <a:lnSpc>
                <a:spcPct val="95000"/>
              </a:lnSpc>
              <a:spcBef>
                <a:spcPts val="0"/>
              </a:spcBef>
              <a:spcAft>
                <a:spcPts val="0"/>
              </a:spcAft>
              <a:buSzPts val="1600"/>
              <a:buNone/>
              <a:defRPr sz="1600"/>
            </a:lvl1pPr>
            <a:lvl2pPr indent="-228600" lvl="1" marL="914400" algn="l">
              <a:lnSpc>
                <a:spcPct val="95000"/>
              </a:lnSpc>
              <a:spcBef>
                <a:spcPts val="1066"/>
              </a:spcBef>
              <a:spcAft>
                <a:spcPts val="0"/>
              </a:spcAft>
              <a:buSzPts val="1600"/>
              <a:buNone/>
              <a:defRPr sz="1600"/>
            </a:lvl2pPr>
            <a:lvl3pPr indent="-228600" lvl="2" marL="1371600" algn="l">
              <a:lnSpc>
                <a:spcPct val="95000"/>
              </a:lnSpc>
              <a:spcBef>
                <a:spcPts val="1066"/>
              </a:spcBef>
              <a:spcAft>
                <a:spcPts val="0"/>
              </a:spcAft>
              <a:buSzPts val="1300"/>
              <a:buNone/>
              <a:defRPr sz="1300"/>
            </a:lvl3pPr>
            <a:lvl4pPr indent="-228600" lvl="3" marL="1828800" algn="l">
              <a:lnSpc>
                <a:spcPct val="95000"/>
              </a:lnSpc>
              <a:spcBef>
                <a:spcPts val="1066"/>
              </a:spcBef>
              <a:spcAft>
                <a:spcPts val="0"/>
              </a:spcAft>
              <a:buSzPts val="1200"/>
              <a:buNone/>
              <a:defRPr sz="1200"/>
            </a:lvl4pPr>
            <a:lvl5pPr indent="-228600" lvl="4" marL="2286000" algn="l">
              <a:lnSpc>
                <a:spcPct val="95000"/>
              </a:lnSpc>
              <a:spcBef>
                <a:spcPts val="1066"/>
              </a:spcBef>
              <a:spcAft>
                <a:spcPts val="0"/>
              </a:spcAft>
              <a:buSzPts val="1200"/>
              <a:buNone/>
              <a:defRPr sz="1200"/>
            </a:lvl5pPr>
            <a:lvl6pPr indent="-228600" lvl="5" marL="2743200" algn="l">
              <a:lnSpc>
                <a:spcPct val="95000"/>
              </a:lnSpc>
              <a:spcBef>
                <a:spcPts val="1066"/>
              </a:spcBef>
              <a:spcAft>
                <a:spcPts val="0"/>
              </a:spcAft>
              <a:buSzPts val="1080"/>
              <a:buNone/>
              <a:defRPr sz="1200"/>
            </a:lvl6pPr>
            <a:lvl7pPr indent="-228600" lvl="6" marL="3200400" algn="l">
              <a:lnSpc>
                <a:spcPct val="95000"/>
              </a:lnSpc>
              <a:spcBef>
                <a:spcPts val="1066"/>
              </a:spcBef>
              <a:spcAft>
                <a:spcPts val="0"/>
              </a:spcAft>
              <a:buSzPts val="1080"/>
              <a:buNone/>
              <a:defRPr sz="1200"/>
            </a:lvl7pPr>
            <a:lvl8pPr indent="-228600" lvl="7" marL="3657600" algn="l">
              <a:lnSpc>
                <a:spcPct val="95000"/>
              </a:lnSpc>
              <a:spcBef>
                <a:spcPts val="1066"/>
              </a:spcBef>
              <a:spcAft>
                <a:spcPts val="0"/>
              </a:spcAft>
              <a:buSzPts val="1080"/>
              <a:buNone/>
              <a:defRPr sz="1200"/>
            </a:lvl8pPr>
            <a:lvl9pPr indent="-228600" lvl="8" marL="4114800" algn="l">
              <a:lnSpc>
                <a:spcPct val="95000"/>
              </a:lnSpc>
              <a:spcBef>
                <a:spcPts val="1066"/>
              </a:spcBef>
              <a:spcAft>
                <a:spcPts val="0"/>
              </a:spcAft>
              <a:buSzPts val="1080"/>
              <a:buNone/>
              <a:defRPr sz="1200"/>
            </a:lvl9pPr>
          </a:lstStyle>
          <a:p/>
        </p:txBody>
      </p:sp>
      <p:sp>
        <p:nvSpPr>
          <p:cNvPr id="84" name="Google Shape;84;p29"/>
          <p:cNvSpPr txBox="1"/>
          <p:nvPr>
            <p:ph idx="10" type="dt"/>
          </p:nvPr>
        </p:nvSpPr>
        <p:spPr>
          <a:xfrm>
            <a:off x="1117309" y="6400801"/>
            <a:ext cx="2742486" cy="320675"/>
          </a:xfrm>
          <a:prstGeom prst="rect">
            <a:avLst/>
          </a:prstGeom>
          <a:noFill/>
          <a:ln>
            <a:noFill/>
          </a:ln>
        </p:spPr>
        <p:txBody>
          <a:bodyPr anchorCtr="0" anchor="b" bIns="60925" lIns="121875" spcFirstLastPara="1" rIns="121875" wrap="square" tIns="60925">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5" name="Google Shape;85;p29"/>
          <p:cNvSpPr txBox="1"/>
          <p:nvPr>
            <p:ph idx="11" type="ftr"/>
          </p:nvPr>
        </p:nvSpPr>
        <p:spPr>
          <a:xfrm>
            <a:off x="3907842" y="6400801"/>
            <a:ext cx="6216301" cy="320675"/>
          </a:xfrm>
          <a:prstGeom prst="rect">
            <a:avLst/>
          </a:prstGeom>
          <a:noFill/>
          <a:ln>
            <a:noFill/>
          </a:ln>
        </p:spPr>
        <p:txBody>
          <a:bodyPr anchorCtr="0" anchor="b" bIns="60925" lIns="121875" spcFirstLastPara="1" rIns="121875" wrap="square" tIns="60925">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6" name="Google Shape;86;p29"/>
          <p:cNvSpPr txBox="1"/>
          <p:nvPr>
            <p:ph idx="12" type="sldNum"/>
          </p:nvPr>
        </p:nvSpPr>
        <p:spPr>
          <a:xfrm>
            <a:off x="10167146" y="6400801"/>
            <a:ext cx="1107518" cy="320675"/>
          </a:xfrm>
          <a:prstGeom prst="rect">
            <a:avLst/>
          </a:prstGeom>
          <a:noFill/>
          <a:ln>
            <a:noFill/>
          </a:ln>
        </p:spPr>
        <p:txBody>
          <a:bodyPr anchorCtr="0" anchor="b" bIns="60925" lIns="121875" spcFirstLastPara="1" rIns="121875" wrap="square" tIns="60925">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222A35"/>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222A35"/>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222A35"/>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222A35"/>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222A35"/>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222A35"/>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222A35"/>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222A35"/>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222A35"/>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87" name="Shape 87"/>
        <p:cNvGrpSpPr/>
        <p:nvPr/>
      </p:nvGrpSpPr>
      <p:grpSpPr>
        <a:xfrm>
          <a:off x="0" y="0"/>
          <a:ext cx="0" cy="0"/>
          <a:chOff x="0" y="0"/>
          <a:chExt cx="0" cy="0"/>
        </a:xfrm>
      </p:grpSpPr>
      <p:sp>
        <p:nvSpPr>
          <p:cNvPr id="88" name="Google Shape;88;p30"/>
          <p:cNvSpPr txBox="1"/>
          <p:nvPr>
            <p:ph type="title"/>
          </p:nvPr>
        </p:nvSpPr>
        <p:spPr>
          <a:xfrm>
            <a:off x="1117309" y="76200"/>
            <a:ext cx="10157354" cy="1397000"/>
          </a:xfrm>
          <a:prstGeom prst="rect">
            <a:avLst/>
          </a:prstGeom>
          <a:noFill/>
          <a:ln>
            <a:noFill/>
          </a:ln>
        </p:spPr>
        <p:txBody>
          <a:bodyPr anchorCtr="0" anchor="b" bIns="60925" lIns="121875" spcFirstLastPara="1" rIns="121875" wrap="square" tIns="60925">
            <a:normAutofit/>
          </a:bodyPr>
          <a:lstStyle>
            <a:lvl1pPr lvl="0" algn="l">
              <a:lnSpc>
                <a:spcPct val="85000"/>
              </a:lnSpc>
              <a:spcBef>
                <a:spcPts val="0"/>
              </a:spcBef>
              <a:spcAft>
                <a:spcPts val="0"/>
              </a:spcAft>
              <a:buClr>
                <a:srgbClr val="833C0B"/>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9" name="Google Shape;89;p30"/>
          <p:cNvSpPr txBox="1"/>
          <p:nvPr>
            <p:ph idx="1" type="body"/>
          </p:nvPr>
        </p:nvSpPr>
        <p:spPr>
          <a:xfrm rot="5400000">
            <a:off x="3960786" y="-1141677"/>
            <a:ext cx="4470400" cy="10157354"/>
          </a:xfrm>
          <a:prstGeom prst="rect">
            <a:avLst/>
          </a:prstGeom>
          <a:noFill/>
          <a:ln>
            <a:noFill/>
          </a:ln>
        </p:spPr>
        <p:txBody>
          <a:bodyPr anchorCtr="0" anchor="t" bIns="60925" lIns="121875" spcFirstLastPara="1" rIns="121875" wrap="square" tIns="60925">
            <a:normAutofit/>
          </a:bodyPr>
          <a:lstStyle>
            <a:lvl1pPr indent="-342900" lvl="0" marL="457200" algn="l">
              <a:lnSpc>
                <a:spcPct val="95000"/>
              </a:lnSpc>
              <a:spcBef>
                <a:spcPts val="1866"/>
              </a:spcBef>
              <a:spcAft>
                <a:spcPts val="0"/>
              </a:spcAft>
              <a:buSzPts val="1800"/>
              <a:buChar char="•"/>
              <a:defRPr/>
            </a:lvl1pPr>
            <a:lvl2pPr indent="-342900" lvl="1" marL="914400" algn="l">
              <a:lnSpc>
                <a:spcPct val="95000"/>
              </a:lnSpc>
              <a:spcBef>
                <a:spcPts val="1066"/>
              </a:spcBef>
              <a:spcAft>
                <a:spcPts val="0"/>
              </a:spcAft>
              <a:buSzPts val="1800"/>
              <a:buChar char="–"/>
              <a:defRPr/>
            </a:lvl2pPr>
            <a:lvl3pPr indent="-342900" lvl="2" marL="1371600" algn="l">
              <a:lnSpc>
                <a:spcPct val="95000"/>
              </a:lnSpc>
              <a:spcBef>
                <a:spcPts val="1066"/>
              </a:spcBef>
              <a:spcAft>
                <a:spcPts val="0"/>
              </a:spcAft>
              <a:buSzPts val="1800"/>
              <a:buChar char="–"/>
              <a:defRPr/>
            </a:lvl3pPr>
            <a:lvl4pPr indent="-342900" lvl="3" marL="1828800" algn="l">
              <a:lnSpc>
                <a:spcPct val="95000"/>
              </a:lnSpc>
              <a:spcBef>
                <a:spcPts val="1066"/>
              </a:spcBef>
              <a:spcAft>
                <a:spcPts val="0"/>
              </a:spcAft>
              <a:buSzPts val="1800"/>
              <a:buChar char="–"/>
              <a:defRPr/>
            </a:lvl4pPr>
            <a:lvl5pPr indent="-342900" lvl="4" marL="2286000" algn="l">
              <a:lnSpc>
                <a:spcPct val="95000"/>
              </a:lnSpc>
              <a:spcBef>
                <a:spcPts val="1066"/>
              </a:spcBef>
              <a:spcAft>
                <a:spcPts val="0"/>
              </a:spcAft>
              <a:buSzPts val="1800"/>
              <a:buChar char="–"/>
              <a:defRPr/>
            </a:lvl5pPr>
            <a:lvl6pPr indent="-331470" lvl="5" marL="2743200" algn="l">
              <a:lnSpc>
                <a:spcPct val="95000"/>
              </a:lnSpc>
              <a:spcBef>
                <a:spcPts val="1066"/>
              </a:spcBef>
              <a:spcAft>
                <a:spcPts val="0"/>
              </a:spcAft>
              <a:buSzPts val="1620"/>
              <a:buFont typeface="Century Gothic"/>
              <a:buChar char="–"/>
              <a:defRPr/>
            </a:lvl6pPr>
            <a:lvl7pPr indent="-331470" lvl="6" marL="3200400" algn="l">
              <a:lnSpc>
                <a:spcPct val="95000"/>
              </a:lnSpc>
              <a:spcBef>
                <a:spcPts val="1066"/>
              </a:spcBef>
              <a:spcAft>
                <a:spcPts val="0"/>
              </a:spcAft>
              <a:buSzPts val="1620"/>
              <a:buChar char="–"/>
              <a:defRPr/>
            </a:lvl7pPr>
            <a:lvl8pPr indent="-331470" lvl="7" marL="3657600" algn="l">
              <a:lnSpc>
                <a:spcPct val="95000"/>
              </a:lnSpc>
              <a:spcBef>
                <a:spcPts val="1066"/>
              </a:spcBef>
              <a:spcAft>
                <a:spcPts val="0"/>
              </a:spcAft>
              <a:buSzPts val="1620"/>
              <a:buChar char="–"/>
              <a:defRPr/>
            </a:lvl8pPr>
            <a:lvl9pPr indent="-331470" lvl="8" marL="4114800" algn="l">
              <a:lnSpc>
                <a:spcPct val="95000"/>
              </a:lnSpc>
              <a:spcBef>
                <a:spcPts val="1066"/>
              </a:spcBef>
              <a:spcAft>
                <a:spcPts val="0"/>
              </a:spcAft>
              <a:buSzPts val="1620"/>
              <a:buChar char="–"/>
              <a:defRPr/>
            </a:lvl9pPr>
          </a:lstStyle>
          <a:p/>
        </p:txBody>
      </p:sp>
      <p:sp>
        <p:nvSpPr>
          <p:cNvPr id="90" name="Google Shape;90;p30"/>
          <p:cNvSpPr txBox="1"/>
          <p:nvPr>
            <p:ph idx="10" type="dt"/>
          </p:nvPr>
        </p:nvSpPr>
        <p:spPr>
          <a:xfrm>
            <a:off x="1117309" y="6400801"/>
            <a:ext cx="2742486" cy="320675"/>
          </a:xfrm>
          <a:prstGeom prst="rect">
            <a:avLst/>
          </a:prstGeom>
          <a:noFill/>
          <a:ln>
            <a:noFill/>
          </a:ln>
        </p:spPr>
        <p:txBody>
          <a:bodyPr anchorCtr="0" anchor="b" bIns="60925" lIns="121875" spcFirstLastPara="1" rIns="121875" wrap="square" tIns="60925">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1" name="Google Shape;91;p30"/>
          <p:cNvSpPr txBox="1"/>
          <p:nvPr>
            <p:ph idx="11" type="ftr"/>
          </p:nvPr>
        </p:nvSpPr>
        <p:spPr>
          <a:xfrm>
            <a:off x="3907842" y="6400801"/>
            <a:ext cx="6216301" cy="320675"/>
          </a:xfrm>
          <a:prstGeom prst="rect">
            <a:avLst/>
          </a:prstGeom>
          <a:noFill/>
          <a:ln>
            <a:noFill/>
          </a:ln>
        </p:spPr>
        <p:txBody>
          <a:bodyPr anchorCtr="0" anchor="b" bIns="60925" lIns="121875" spcFirstLastPara="1" rIns="121875" wrap="square" tIns="60925">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2" name="Google Shape;92;p30"/>
          <p:cNvSpPr txBox="1"/>
          <p:nvPr>
            <p:ph idx="12" type="sldNum"/>
          </p:nvPr>
        </p:nvSpPr>
        <p:spPr>
          <a:xfrm>
            <a:off x="10167146" y="6400801"/>
            <a:ext cx="1107518" cy="320675"/>
          </a:xfrm>
          <a:prstGeom prst="rect">
            <a:avLst/>
          </a:prstGeom>
          <a:noFill/>
          <a:ln>
            <a:noFill/>
          </a:ln>
        </p:spPr>
        <p:txBody>
          <a:bodyPr anchorCtr="0" anchor="b" bIns="60925" lIns="121875" spcFirstLastPara="1" rIns="121875" wrap="square" tIns="60925">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222A35"/>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222A35"/>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222A35"/>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222A35"/>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222A35"/>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222A35"/>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222A35"/>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222A35"/>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222A35"/>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93" name="Shape 93"/>
        <p:cNvGrpSpPr/>
        <p:nvPr/>
      </p:nvGrpSpPr>
      <p:grpSpPr>
        <a:xfrm>
          <a:off x="0" y="0"/>
          <a:ext cx="0" cy="0"/>
          <a:chOff x="0" y="0"/>
          <a:chExt cx="0" cy="0"/>
        </a:xfrm>
      </p:grpSpPr>
      <p:sp>
        <p:nvSpPr>
          <p:cNvPr id="94" name="Google Shape;94;p31"/>
          <p:cNvSpPr txBox="1"/>
          <p:nvPr>
            <p:ph type="title"/>
          </p:nvPr>
        </p:nvSpPr>
        <p:spPr>
          <a:xfrm rot="5400000">
            <a:off x="7614868" y="2512404"/>
            <a:ext cx="5897561" cy="1422030"/>
          </a:xfrm>
          <a:prstGeom prst="rect">
            <a:avLst/>
          </a:prstGeom>
          <a:noFill/>
          <a:ln>
            <a:noFill/>
          </a:ln>
        </p:spPr>
        <p:txBody>
          <a:bodyPr anchorCtr="0" anchor="b" bIns="60925" lIns="121875" spcFirstLastPara="1" rIns="121875" wrap="square" tIns="60925">
            <a:normAutofit/>
          </a:bodyPr>
          <a:lstStyle>
            <a:lvl1pPr lvl="0" algn="l">
              <a:lnSpc>
                <a:spcPct val="85000"/>
              </a:lnSpc>
              <a:spcBef>
                <a:spcPts val="0"/>
              </a:spcBef>
              <a:spcAft>
                <a:spcPts val="0"/>
              </a:spcAft>
              <a:buClr>
                <a:srgbClr val="833C0B"/>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5" name="Google Shape;95;p31"/>
          <p:cNvSpPr txBox="1"/>
          <p:nvPr>
            <p:ph idx="1" type="body"/>
          </p:nvPr>
        </p:nvSpPr>
        <p:spPr>
          <a:xfrm rot="5400000">
            <a:off x="2434617" y="-1042670"/>
            <a:ext cx="5897561" cy="8532178"/>
          </a:xfrm>
          <a:prstGeom prst="rect">
            <a:avLst/>
          </a:prstGeom>
          <a:noFill/>
          <a:ln>
            <a:noFill/>
          </a:ln>
        </p:spPr>
        <p:txBody>
          <a:bodyPr anchorCtr="0" anchor="t" bIns="60925" lIns="121875" spcFirstLastPara="1" rIns="121875" wrap="square" tIns="60925">
            <a:normAutofit/>
          </a:bodyPr>
          <a:lstStyle>
            <a:lvl1pPr indent="-342900" lvl="0" marL="457200" algn="l">
              <a:lnSpc>
                <a:spcPct val="95000"/>
              </a:lnSpc>
              <a:spcBef>
                <a:spcPts val="1866"/>
              </a:spcBef>
              <a:spcAft>
                <a:spcPts val="0"/>
              </a:spcAft>
              <a:buSzPts val="1800"/>
              <a:buChar char="•"/>
              <a:defRPr/>
            </a:lvl1pPr>
            <a:lvl2pPr indent="-342900" lvl="1" marL="914400" algn="l">
              <a:lnSpc>
                <a:spcPct val="95000"/>
              </a:lnSpc>
              <a:spcBef>
                <a:spcPts val="1066"/>
              </a:spcBef>
              <a:spcAft>
                <a:spcPts val="0"/>
              </a:spcAft>
              <a:buSzPts val="1800"/>
              <a:buChar char="–"/>
              <a:defRPr/>
            </a:lvl2pPr>
            <a:lvl3pPr indent="-342900" lvl="2" marL="1371600" algn="l">
              <a:lnSpc>
                <a:spcPct val="95000"/>
              </a:lnSpc>
              <a:spcBef>
                <a:spcPts val="1066"/>
              </a:spcBef>
              <a:spcAft>
                <a:spcPts val="0"/>
              </a:spcAft>
              <a:buSzPts val="1800"/>
              <a:buChar char="–"/>
              <a:defRPr/>
            </a:lvl3pPr>
            <a:lvl4pPr indent="-342900" lvl="3" marL="1828800" algn="l">
              <a:lnSpc>
                <a:spcPct val="95000"/>
              </a:lnSpc>
              <a:spcBef>
                <a:spcPts val="1066"/>
              </a:spcBef>
              <a:spcAft>
                <a:spcPts val="0"/>
              </a:spcAft>
              <a:buSzPts val="1800"/>
              <a:buChar char="–"/>
              <a:defRPr/>
            </a:lvl4pPr>
            <a:lvl5pPr indent="-342900" lvl="4" marL="2286000" algn="l">
              <a:lnSpc>
                <a:spcPct val="95000"/>
              </a:lnSpc>
              <a:spcBef>
                <a:spcPts val="1066"/>
              </a:spcBef>
              <a:spcAft>
                <a:spcPts val="0"/>
              </a:spcAft>
              <a:buSzPts val="1800"/>
              <a:buChar char="–"/>
              <a:defRPr/>
            </a:lvl5pPr>
            <a:lvl6pPr indent="-331470" lvl="5" marL="2743200" algn="l">
              <a:lnSpc>
                <a:spcPct val="95000"/>
              </a:lnSpc>
              <a:spcBef>
                <a:spcPts val="1066"/>
              </a:spcBef>
              <a:spcAft>
                <a:spcPts val="0"/>
              </a:spcAft>
              <a:buSzPts val="1620"/>
              <a:buFont typeface="Century Gothic"/>
              <a:buChar char="–"/>
              <a:defRPr/>
            </a:lvl6pPr>
            <a:lvl7pPr indent="-331470" lvl="6" marL="3200400" algn="l">
              <a:lnSpc>
                <a:spcPct val="95000"/>
              </a:lnSpc>
              <a:spcBef>
                <a:spcPts val="1066"/>
              </a:spcBef>
              <a:spcAft>
                <a:spcPts val="0"/>
              </a:spcAft>
              <a:buSzPts val="1620"/>
              <a:buChar char="–"/>
              <a:defRPr/>
            </a:lvl7pPr>
            <a:lvl8pPr indent="-331470" lvl="7" marL="3657600" algn="l">
              <a:lnSpc>
                <a:spcPct val="95000"/>
              </a:lnSpc>
              <a:spcBef>
                <a:spcPts val="1066"/>
              </a:spcBef>
              <a:spcAft>
                <a:spcPts val="0"/>
              </a:spcAft>
              <a:buSzPts val="1620"/>
              <a:buChar char="–"/>
              <a:defRPr/>
            </a:lvl8pPr>
            <a:lvl9pPr indent="-331470" lvl="8" marL="4114800" algn="l">
              <a:lnSpc>
                <a:spcPct val="95000"/>
              </a:lnSpc>
              <a:spcBef>
                <a:spcPts val="1066"/>
              </a:spcBef>
              <a:spcAft>
                <a:spcPts val="0"/>
              </a:spcAft>
              <a:buSzPts val="1620"/>
              <a:buChar char="–"/>
              <a:defRPr/>
            </a:lvl9pPr>
          </a:lstStyle>
          <a:p/>
        </p:txBody>
      </p:sp>
      <p:sp>
        <p:nvSpPr>
          <p:cNvPr id="96" name="Google Shape;96;p31"/>
          <p:cNvSpPr txBox="1"/>
          <p:nvPr>
            <p:ph idx="10" type="dt"/>
          </p:nvPr>
        </p:nvSpPr>
        <p:spPr>
          <a:xfrm>
            <a:off x="1117309" y="6400801"/>
            <a:ext cx="2742486" cy="320675"/>
          </a:xfrm>
          <a:prstGeom prst="rect">
            <a:avLst/>
          </a:prstGeom>
          <a:noFill/>
          <a:ln>
            <a:noFill/>
          </a:ln>
        </p:spPr>
        <p:txBody>
          <a:bodyPr anchorCtr="0" anchor="b" bIns="60925" lIns="121875" spcFirstLastPara="1" rIns="121875" wrap="square" tIns="60925">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7" name="Google Shape;97;p31"/>
          <p:cNvSpPr txBox="1"/>
          <p:nvPr>
            <p:ph idx="11" type="ftr"/>
          </p:nvPr>
        </p:nvSpPr>
        <p:spPr>
          <a:xfrm>
            <a:off x="3907842" y="6400801"/>
            <a:ext cx="6216301" cy="320675"/>
          </a:xfrm>
          <a:prstGeom prst="rect">
            <a:avLst/>
          </a:prstGeom>
          <a:noFill/>
          <a:ln>
            <a:noFill/>
          </a:ln>
        </p:spPr>
        <p:txBody>
          <a:bodyPr anchorCtr="0" anchor="b" bIns="60925" lIns="121875" spcFirstLastPara="1" rIns="121875" wrap="square" tIns="60925">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8" name="Google Shape;98;p31"/>
          <p:cNvSpPr txBox="1"/>
          <p:nvPr>
            <p:ph idx="12" type="sldNum"/>
          </p:nvPr>
        </p:nvSpPr>
        <p:spPr>
          <a:xfrm>
            <a:off x="10167146" y="6400801"/>
            <a:ext cx="1107518" cy="320675"/>
          </a:xfrm>
          <a:prstGeom prst="rect">
            <a:avLst/>
          </a:prstGeom>
          <a:noFill/>
          <a:ln>
            <a:noFill/>
          </a:ln>
        </p:spPr>
        <p:txBody>
          <a:bodyPr anchorCtr="0" anchor="b" bIns="60925" lIns="121875" spcFirstLastPara="1" rIns="121875" wrap="square" tIns="60925">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222A35"/>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222A35"/>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222A35"/>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222A35"/>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222A35"/>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222A35"/>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222A35"/>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222A35"/>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222A35"/>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theme" Target="../theme/theme2.xml"/><Relationship Id="rId12" Type="http://schemas.openxmlformats.org/officeDocument/2006/relationships/slideLayout" Target="../slideLayouts/slideLayout11.xml"/><Relationship Id="rId1" Type="http://schemas.openxmlformats.org/officeDocument/2006/relationships/image" Target="../media/image4.jp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9" name="Shape 9"/>
        <p:cNvGrpSpPr/>
        <p:nvPr/>
      </p:nvGrpSpPr>
      <p:grpSpPr>
        <a:xfrm>
          <a:off x="0" y="0"/>
          <a:ext cx="0" cy="0"/>
          <a:chOff x="0" y="0"/>
          <a:chExt cx="0" cy="0"/>
        </a:xfrm>
      </p:grpSpPr>
      <p:grpSp>
        <p:nvGrpSpPr>
          <p:cNvPr id="10" name="Google Shape;10;p20"/>
          <p:cNvGrpSpPr/>
          <p:nvPr/>
        </p:nvGrpSpPr>
        <p:grpSpPr>
          <a:xfrm>
            <a:off x="1620" y="0"/>
            <a:ext cx="12188952" cy="6858000"/>
            <a:chOff x="1620" y="0"/>
            <a:chExt cx="12188952" cy="6858000"/>
          </a:xfrm>
        </p:grpSpPr>
        <p:sp>
          <p:nvSpPr>
            <p:cNvPr id="11" name="Google Shape;11;p20"/>
            <p:cNvSpPr/>
            <p:nvPr/>
          </p:nvSpPr>
          <p:spPr>
            <a:xfrm>
              <a:off x="1620" y="0"/>
              <a:ext cx="12188952" cy="6858000"/>
            </a:xfrm>
            <a:prstGeom prst="rect">
              <a:avLst/>
            </a:prstGeom>
            <a:gradFill>
              <a:gsLst>
                <a:gs pos="0">
                  <a:srgbClr val="1E4E79"/>
                </a:gs>
                <a:gs pos="58000">
                  <a:srgbClr val="BBD6EE"/>
                </a:gs>
                <a:gs pos="100000">
                  <a:srgbClr val="1E4E79"/>
                </a:gs>
              </a:gsLst>
              <a:lin ang="2700000" scaled="0"/>
            </a:gradFill>
            <a:ln>
              <a:noFill/>
            </a:ln>
          </p:spPr>
          <p:txBody>
            <a:bodyPr anchorCtr="0" anchor="ctr" bIns="60925" lIns="121875" spcFirstLastPara="1" rIns="121875" wrap="square" tIns="60925">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entury Gothic"/>
                <a:ea typeface="Century Gothic"/>
                <a:cs typeface="Century Gothic"/>
                <a:sym typeface="Century Gothic"/>
              </a:endParaRPr>
            </a:p>
          </p:txBody>
        </p:sp>
        <p:sp>
          <p:nvSpPr>
            <p:cNvPr id="12" name="Google Shape;12;p20"/>
            <p:cNvSpPr/>
            <p:nvPr/>
          </p:nvSpPr>
          <p:spPr>
            <a:xfrm>
              <a:off x="304721" y="0"/>
              <a:ext cx="11579384" cy="6858000"/>
            </a:xfrm>
            <a:prstGeom prst="rect">
              <a:avLst/>
            </a:prstGeom>
            <a:solidFill>
              <a:srgbClr val="DDEAF6">
                <a:alpha val="49804"/>
              </a:srgbClr>
            </a:solidFill>
            <a:ln>
              <a:noFill/>
            </a:ln>
          </p:spPr>
          <p:txBody>
            <a:bodyPr anchorCtr="0" anchor="ctr" bIns="60925" lIns="121875" spcFirstLastPara="1" rIns="121875" wrap="square" tIns="60925">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entury Gothic"/>
                <a:ea typeface="Century Gothic"/>
                <a:cs typeface="Century Gothic"/>
                <a:sym typeface="Century Gothic"/>
              </a:endParaRPr>
            </a:p>
          </p:txBody>
        </p:sp>
      </p:grpSp>
      <p:sp>
        <p:nvSpPr>
          <p:cNvPr id="13" name="Google Shape;13;p20"/>
          <p:cNvSpPr txBox="1"/>
          <p:nvPr>
            <p:ph type="title"/>
          </p:nvPr>
        </p:nvSpPr>
        <p:spPr>
          <a:xfrm>
            <a:off x="1117309" y="76200"/>
            <a:ext cx="10157354" cy="1397000"/>
          </a:xfrm>
          <a:prstGeom prst="rect">
            <a:avLst/>
          </a:prstGeom>
          <a:noFill/>
          <a:ln>
            <a:noFill/>
          </a:ln>
        </p:spPr>
        <p:txBody>
          <a:bodyPr anchorCtr="0" anchor="b" bIns="60925" lIns="121875" spcFirstLastPara="1" rIns="121875" wrap="square" tIns="60925">
            <a:normAutofit/>
          </a:bodyPr>
          <a:lstStyle>
            <a:lvl1pPr lvl="0" marR="0" rtl="0" algn="l">
              <a:lnSpc>
                <a:spcPct val="85000"/>
              </a:lnSpc>
              <a:spcBef>
                <a:spcPts val="0"/>
              </a:spcBef>
              <a:spcAft>
                <a:spcPts val="0"/>
              </a:spcAft>
              <a:buClr>
                <a:srgbClr val="833C0B"/>
              </a:buClr>
              <a:buSzPts val="4400"/>
              <a:buFont typeface="Century Gothic"/>
              <a:buNone/>
              <a:defRPr b="0" i="0" sz="4400" u="none" cap="none" strike="noStrike">
                <a:solidFill>
                  <a:srgbClr val="833C0B"/>
                </a:solidFill>
                <a:latin typeface="Century Gothic"/>
                <a:ea typeface="Century Gothic"/>
                <a:cs typeface="Century Gothic"/>
                <a:sym typeface="Century Gothic"/>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4" name="Google Shape;14;p20"/>
          <p:cNvSpPr txBox="1"/>
          <p:nvPr>
            <p:ph idx="1" type="body"/>
          </p:nvPr>
        </p:nvSpPr>
        <p:spPr>
          <a:xfrm>
            <a:off x="1117309" y="1701800"/>
            <a:ext cx="10157354" cy="4470400"/>
          </a:xfrm>
          <a:prstGeom prst="rect">
            <a:avLst/>
          </a:prstGeom>
          <a:noFill/>
          <a:ln>
            <a:noFill/>
          </a:ln>
        </p:spPr>
        <p:txBody>
          <a:bodyPr anchorCtr="0" anchor="t" bIns="60925" lIns="121875" spcFirstLastPara="1" rIns="121875" wrap="square" tIns="60925">
            <a:normAutofit/>
          </a:bodyPr>
          <a:lstStyle>
            <a:lvl1pPr indent="-381000" lvl="0" marL="457200" marR="0" rtl="0" algn="l">
              <a:lnSpc>
                <a:spcPct val="95000"/>
              </a:lnSpc>
              <a:spcBef>
                <a:spcPts val="1866"/>
              </a:spcBef>
              <a:spcAft>
                <a:spcPts val="0"/>
              </a:spcAft>
              <a:buClr>
                <a:srgbClr val="385623"/>
              </a:buClr>
              <a:buSzPts val="2400"/>
              <a:buFont typeface="Arial"/>
              <a:buChar char="•"/>
              <a:defRPr b="0" i="0" sz="2400" u="none" cap="none" strike="noStrike">
                <a:solidFill>
                  <a:schemeClr val="dk1"/>
                </a:solidFill>
                <a:latin typeface="Century Gothic"/>
                <a:ea typeface="Century Gothic"/>
                <a:cs typeface="Century Gothic"/>
                <a:sym typeface="Century Gothic"/>
              </a:defRPr>
            </a:lvl1pPr>
            <a:lvl2pPr indent="-355600" lvl="1" marL="914400" marR="0" rtl="0" algn="l">
              <a:lnSpc>
                <a:spcPct val="95000"/>
              </a:lnSpc>
              <a:spcBef>
                <a:spcPts val="1066"/>
              </a:spcBef>
              <a:spcAft>
                <a:spcPts val="0"/>
              </a:spcAft>
              <a:buClr>
                <a:srgbClr val="385623"/>
              </a:buClr>
              <a:buSzPts val="2000"/>
              <a:buFont typeface="Century Gothic"/>
              <a:buChar char="–"/>
              <a:defRPr b="0" i="0" sz="2000" u="none" cap="none" strike="noStrike">
                <a:solidFill>
                  <a:schemeClr val="dk1"/>
                </a:solidFill>
                <a:latin typeface="Century Gothic"/>
                <a:ea typeface="Century Gothic"/>
                <a:cs typeface="Century Gothic"/>
                <a:sym typeface="Century Gothic"/>
              </a:defRPr>
            </a:lvl2pPr>
            <a:lvl3pPr indent="-342900" lvl="2" marL="1371600" marR="0" rtl="0" algn="l">
              <a:lnSpc>
                <a:spcPct val="95000"/>
              </a:lnSpc>
              <a:spcBef>
                <a:spcPts val="1066"/>
              </a:spcBef>
              <a:spcAft>
                <a:spcPts val="0"/>
              </a:spcAft>
              <a:buClr>
                <a:srgbClr val="385623"/>
              </a:buClr>
              <a:buSzPts val="1800"/>
              <a:buFont typeface="Century Gothic"/>
              <a:buChar char="–"/>
              <a:defRPr b="0" i="0" sz="1800" u="none" cap="none" strike="noStrike">
                <a:solidFill>
                  <a:schemeClr val="dk1"/>
                </a:solidFill>
                <a:latin typeface="Century Gothic"/>
                <a:ea typeface="Century Gothic"/>
                <a:cs typeface="Century Gothic"/>
                <a:sym typeface="Century Gothic"/>
              </a:defRPr>
            </a:lvl3pPr>
            <a:lvl4pPr indent="-342900" lvl="3" marL="1828800" marR="0" rtl="0" algn="l">
              <a:lnSpc>
                <a:spcPct val="95000"/>
              </a:lnSpc>
              <a:spcBef>
                <a:spcPts val="1066"/>
              </a:spcBef>
              <a:spcAft>
                <a:spcPts val="0"/>
              </a:spcAft>
              <a:buClr>
                <a:srgbClr val="385623"/>
              </a:buClr>
              <a:buSzPts val="1800"/>
              <a:buFont typeface="Century Gothic"/>
              <a:buChar char="–"/>
              <a:defRPr b="0" i="0" sz="1800" u="none" cap="none" strike="noStrike">
                <a:solidFill>
                  <a:schemeClr val="dk1"/>
                </a:solidFill>
                <a:latin typeface="Century Gothic"/>
                <a:ea typeface="Century Gothic"/>
                <a:cs typeface="Century Gothic"/>
                <a:sym typeface="Century Gothic"/>
              </a:defRPr>
            </a:lvl4pPr>
            <a:lvl5pPr indent="-342900" lvl="4" marL="2286000" marR="0" rtl="0" algn="l">
              <a:lnSpc>
                <a:spcPct val="95000"/>
              </a:lnSpc>
              <a:spcBef>
                <a:spcPts val="1066"/>
              </a:spcBef>
              <a:spcAft>
                <a:spcPts val="0"/>
              </a:spcAft>
              <a:buClr>
                <a:srgbClr val="385623"/>
              </a:buClr>
              <a:buSzPts val="1800"/>
              <a:buFont typeface="Century Gothic"/>
              <a:buChar char="–"/>
              <a:defRPr b="0" i="0" sz="1800" u="none" cap="none" strike="noStrike">
                <a:solidFill>
                  <a:schemeClr val="dk1"/>
                </a:solidFill>
                <a:latin typeface="Century Gothic"/>
                <a:ea typeface="Century Gothic"/>
                <a:cs typeface="Century Gothic"/>
                <a:sym typeface="Century Gothic"/>
              </a:defRPr>
            </a:lvl5pPr>
            <a:lvl6pPr indent="-228600" lvl="5" marL="2743200" marR="0" rtl="0" algn="l">
              <a:lnSpc>
                <a:spcPct val="95000"/>
              </a:lnSpc>
              <a:spcBef>
                <a:spcPts val="1066"/>
              </a:spcBef>
              <a:spcAft>
                <a:spcPts val="0"/>
              </a:spcAft>
              <a:buClr>
                <a:srgbClr val="385623"/>
              </a:buClr>
              <a:buSzPts val="1620"/>
              <a:buFont typeface="Century Gothic"/>
              <a:buNone/>
              <a:defRPr b="0" i="0" sz="1800" u="none" cap="none" strike="noStrike">
                <a:solidFill>
                  <a:srgbClr val="222A35"/>
                </a:solidFill>
                <a:latin typeface="Century Gothic"/>
                <a:ea typeface="Century Gothic"/>
                <a:cs typeface="Century Gothic"/>
                <a:sym typeface="Century Gothic"/>
              </a:defRPr>
            </a:lvl6pPr>
            <a:lvl7pPr indent="-331470" lvl="6" marL="3200400" marR="0" rtl="0" algn="l">
              <a:lnSpc>
                <a:spcPct val="95000"/>
              </a:lnSpc>
              <a:spcBef>
                <a:spcPts val="1066"/>
              </a:spcBef>
              <a:spcAft>
                <a:spcPts val="0"/>
              </a:spcAft>
              <a:buClr>
                <a:srgbClr val="385623"/>
              </a:buClr>
              <a:buSzPts val="1620"/>
              <a:buFont typeface="Century Gothic"/>
              <a:buChar char="–"/>
              <a:defRPr b="0" i="0" sz="1800" u="none" cap="none" strike="noStrike">
                <a:solidFill>
                  <a:srgbClr val="222A35"/>
                </a:solidFill>
                <a:latin typeface="Century Gothic"/>
                <a:ea typeface="Century Gothic"/>
                <a:cs typeface="Century Gothic"/>
                <a:sym typeface="Century Gothic"/>
              </a:defRPr>
            </a:lvl7pPr>
            <a:lvl8pPr indent="-331470" lvl="7" marL="3657600" marR="0" rtl="0" algn="l">
              <a:lnSpc>
                <a:spcPct val="95000"/>
              </a:lnSpc>
              <a:spcBef>
                <a:spcPts val="1066"/>
              </a:spcBef>
              <a:spcAft>
                <a:spcPts val="0"/>
              </a:spcAft>
              <a:buClr>
                <a:srgbClr val="385623"/>
              </a:buClr>
              <a:buSzPts val="1620"/>
              <a:buFont typeface="Century Gothic"/>
              <a:buChar char="–"/>
              <a:defRPr b="0" i="0" sz="1800" u="none" cap="none" strike="noStrike">
                <a:solidFill>
                  <a:srgbClr val="222A35"/>
                </a:solidFill>
                <a:latin typeface="Century Gothic"/>
                <a:ea typeface="Century Gothic"/>
                <a:cs typeface="Century Gothic"/>
                <a:sym typeface="Century Gothic"/>
              </a:defRPr>
            </a:lvl8pPr>
            <a:lvl9pPr indent="-331470" lvl="8" marL="4114800" marR="0" rtl="0" algn="l">
              <a:lnSpc>
                <a:spcPct val="95000"/>
              </a:lnSpc>
              <a:spcBef>
                <a:spcPts val="1066"/>
              </a:spcBef>
              <a:spcAft>
                <a:spcPts val="0"/>
              </a:spcAft>
              <a:buClr>
                <a:srgbClr val="385623"/>
              </a:buClr>
              <a:buSzPts val="1620"/>
              <a:buFont typeface="Century Gothic"/>
              <a:buChar char="–"/>
              <a:defRPr b="0" i="0" sz="1800" u="none" cap="none" strike="noStrike">
                <a:solidFill>
                  <a:srgbClr val="222A35"/>
                </a:solidFill>
                <a:latin typeface="Century Gothic"/>
                <a:ea typeface="Century Gothic"/>
                <a:cs typeface="Century Gothic"/>
                <a:sym typeface="Century Gothic"/>
              </a:defRPr>
            </a:lvl9pPr>
          </a:lstStyle>
          <a:p/>
        </p:txBody>
      </p:sp>
      <p:sp>
        <p:nvSpPr>
          <p:cNvPr id="15" name="Google Shape;15;p20"/>
          <p:cNvSpPr txBox="1"/>
          <p:nvPr>
            <p:ph idx="10" type="dt"/>
          </p:nvPr>
        </p:nvSpPr>
        <p:spPr>
          <a:xfrm>
            <a:off x="1117309" y="6400801"/>
            <a:ext cx="2742486" cy="320675"/>
          </a:xfrm>
          <a:prstGeom prst="rect">
            <a:avLst/>
          </a:prstGeom>
          <a:noFill/>
          <a:ln>
            <a:noFill/>
          </a:ln>
        </p:spPr>
        <p:txBody>
          <a:bodyPr anchorCtr="0" anchor="b" bIns="60925" lIns="121875" spcFirstLastPara="1" rIns="121875" wrap="square" tIns="60925">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222A35"/>
                </a:solidFill>
                <a:latin typeface="Century Gothic"/>
                <a:ea typeface="Century Gothic"/>
                <a:cs typeface="Century Gothic"/>
                <a:sym typeface="Century Gothic"/>
              </a:defRPr>
            </a:lvl1pPr>
            <a:lvl2pPr lvl="1"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entury Gothic"/>
                <a:ea typeface="Century Gothic"/>
                <a:cs typeface="Century Gothic"/>
                <a:sym typeface="Century Gothic"/>
              </a:defRPr>
            </a:lvl2pPr>
            <a:lvl3pPr lvl="2"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entury Gothic"/>
                <a:ea typeface="Century Gothic"/>
                <a:cs typeface="Century Gothic"/>
                <a:sym typeface="Century Gothic"/>
              </a:defRPr>
            </a:lvl3pPr>
            <a:lvl4pPr lvl="3"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entury Gothic"/>
                <a:ea typeface="Century Gothic"/>
                <a:cs typeface="Century Gothic"/>
                <a:sym typeface="Century Gothic"/>
              </a:defRPr>
            </a:lvl4pPr>
            <a:lvl5pPr lvl="4"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entury Gothic"/>
                <a:ea typeface="Century Gothic"/>
                <a:cs typeface="Century Gothic"/>
                <a:sym typeface="Century Gothic"/>
              </a:defRPr>
            </a:lvl5pPr>
            <a:lvl6pPr lvl="5"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entury Gothic"/>
                <a:ea typeface="Century Gothic"/>
                <a:cs typeface="Century Gothic"/>
                <a:sym typeface="Century Gothic"/>
              </a:defRPr>
            </a:lvl6pPr>
            <a:lvl7pPr lvl="6"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entury Gothic"/>
                <a:ea typeface="Century Gothic"/>
                <a:cs typeface="Century Gothic"/>
                <a:sym typeface="Century Gothic"/>
              </a:defRPr>
            </a:lvl7pPr>
            <a:lvl8pPr lvl="7"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entury Gothic"/>
                <a:ea typeface="Century Gothic"/>
                <a:cs typeface="Century Gothic"/>
                <a:sym typeface="Century Gothic"/>
              </a:defRPr>
            </a:lvl8pPr>
            <a:lvl9pPr lvl="8"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entury Gothic"/>
                <a:ea typeface="Century Gothic"/>
                <a:cs typeface="Century Gothic"/>
                <a:sym typeface="Century Gothic"/>
              </a:defRPr>
            </a:lvl9pPr>
          </a:lstStyle>
          <a:p/>
        </p:txBody>
      </p:sp>
      <p:sp>
        <p:nvSpPr>
          <p:cNvPr id="16" name="Google Shape;16;p20"/>
          <p:cNvSpPr txBox="1"/>
          <p:nvPr>
            <p:ph idx="11" type="ftr"/>
          </p:nvPr>
        </p:nvSpPr>
        <p:spPr>
          <a:xfrm>
            <a:off x="3907842" y="6400801"/>
            <a:ext cx="6216301" cy="320675"/>
          </a:xfrm>
          <a:prstGeom prst="rect">
            <a:avLst/>
          </a:prstGeom>
          <a:noFill/>
          <a:ln>
            <a:noFill/>
          </a:ln>
        </p:spPr>
        <p:txBody>
          <a:bodyPr anchorCtr="0" anchor="b" bIns="60925" lIns="121875" spcFirstLastPara="1" rIns="121875" wrap="square" tIns="60925">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222A35"/>
                </a:solidFill>
                <a:latin typeface="Century Gothic"/>
                <a:ea typeface="Century Gothic"/>
                <a:cs typeface="Century Gothic"/>
                <a:sym typeface="Century Gothic"/>
              </a:defRPr>
            </a:lvl1pPr>
            <a:lvl2pPr lvl="1"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entury Gothic"/>
                <a:ea typeface="Century Gothic"/>
                <a:cs typeface="Century Gothic"/>
                <a:sym typeface="Century Gothic"/>
              </a:defRPr>
            </a:lvl2pPr>
            <a:lvl3pPr lvl="2"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entury Gothic"/>
                <a:ea typeface="Century Gothic"/>
                <a:cs typeface="Century Gothic"/>
                <a:sym typeface="Century Gothic"/>
              </a:defRPr>
            </a:lvl3pPr>
            <a:lvl4pPr lvl="3"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entury Gothic"/>
                <a:ea typeface="Century Gothic"/>
                <a:cs typeface="Century Gothic"/>
                <a:sym typeface="Century Gothic"/>
              </a:defRPr>
            </a:lvl4pPr>
            <a:lvl5pPr lvl="4"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entury Gothic"/>
                <a:ea typeface="Century Gothic"/>
                <a:cs typeface="Century Gothic"/>
                <a:sym typeface="Century Gothic"/>
              </a:defRPr>
            </a:lvl5pPr>
            <a:lvl6pPr lvl="5"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entury Gothic"/>
                <a:ea typeface="Century Gothic"/>
                <a:cs typeface="Century Gothic"/>
                <a:sym typeface="Century Gothic"/>
              </a:defRPr>
            </a:lvl6pPr>
            <a:lvl7pPr lvl="6"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entury Gothic"/>
                <a:ea typeface="Century Gothic"/>
                <a:cs typeface="Century Gothic"/>
                <a:sym typeface="Century Gothic"/>
              </a:defRPr>
            </a:lvl7pPr>
            <a:lvl8pPr lvl="7"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entury Gothic"/>
                <a:ea typeface="Century Gothic"/>
                <a:cs typeface="Century Gothic"/>
                <a:sym typeface="Century Gothic"/>
              </a:defRPr>
            </a:lvl8pPr>
            <a:lvl9pPr lvl="8"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entury Gothic"/>
                <a:ea typeface="Century Gothic"/>
                <a:cs typeface="Century Gothic"/>
                <a:sym typeface="Century Gothic"/>
              </a:defRPr>
            </a:lvl9pPr>
          </a:lstStyle>
          <a:p/>
        </p:txBody>
      </p:sp>
      <p:sp>
        <p:nvSpPr>
          <p:cNvPr id="17" name="Google Shape;17;p20"/>
          <p:cNvSpPr txBox="1"/>
          <p:nvPr>
            <p:ph idx="12" type="sldNum"/>
          </p:nvPr>
        </p:nvSpPr>
        <p:spPr>
          <a:xfrm>
            <a:off x="10167146" y="6400801"/>
            <a:ext cx="1107518" cy="320675"/>
          </a:xfrm>
          <a:prstGeom prst="rect">
            <a:avLst/>
          </a:prstGeom>
          <a:noFill/>
          <a:ln>
            <a:noFill/>
          </a:ln>
        </p:spPr>
        <p:txBody>
          <a:bodyPr anchorCtr="0" anchor="b" bIns="60925" lIns="121875" spcFirstLastPara="1" rIns="121875" wrap="square" tIns="60925">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222A35"/>
                </a:solidFill>
                <a:latin typeface="Century Gothic"/>
                <a:ea typeface="Century Gothic"/>
                <a:cs typeface="Century Gothic"/>
                <a:sym typeface="Century Gothic"/>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222A35"/>
                </a:solidFill>
                <a:latin typeface="Century Gothic"/>
                <a:ea typeface="Century Gothic"/>
                <a:cs typeface="Century Gothic"/>
                <a:sym typeface="Century Gothic"/>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222A35"/>
                </a:solidFill>
                <a:latin typeface="Century Gothic"/>
                <a:ea typeface="Century Gothic"/>
                <a:cs typeface="Century Gothic"/>
                <a:sym typeface="Century Gothic"/>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222A35"/>
                </a:solidFill>
                <a:latin typeface="Century Gothic"/>
                <a:ea typeface="Century Gothic"/>
                <a:cs typeface="Century Gothic"/>
                <a:sym typeface="Century Gothic"/>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222A35"/>
                </a:solidFill>
                <a:latin typeface="Century Gothic"/>
                <a:ea typeface="Century Gothic"/>
                <a:cs typeface="Century Gothic"/>
                <a:sym typeface="Century Gothic"/>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222A35"/>
                </a:solidFill>
                <a:latin typeface="Century Gothic"/>
                <a:ea typeface="Century Gothic"/>
                <a:cs typeface="Century Gothic"/>
                <a:sym typeface="Century Gothic"/>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222A35"/>
                </a:solidFill>
                <a:latin typeface="Century Gothic"/>
                <a:ea typeface="Century Gothic"/>
                <a:cs typeface="Century Gothic"/>
                <a:sym typeface="Century Gothic"/>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222A35"/>
                </a:solidFill>
                <a:latin typeface="Century Gothic"/>
                <a:ea typeface="Century Gothic"/>
                <a:cs typeface="Century Gothic"/>
                <a:sym typeface="Century Gothic"/>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222A35"/>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mc:AlternateContent>
    <mc:Choice Requires="p14">
      <p:transition spd="slow" p14:dur="700">
        <p:fade/>
      </p:transition>
    </mc:Choice>
    <mc:Fallback>
      <p:transition spd="slow">
        <p:fade/>
      </p:transition>
    </mc:Fallback>
  </mc:AlternateConten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sp>
        <p:nvSpPr>
          <p:cNvPr id="104" name="Google Shape;104;p1"/>
          <p:cNvSpPr txBox="1"/>
          <p:nvPr>
            <p:ph type="ctrTitle"/>
          </p:nvPr>
        </p:nvSpPr>
        <p:spPr>
          <a:xfrm>
            <a:off x="4879346" y="476672"/>
            <a:ext cx="7008574" cy="3298825"/>
          </a:xfrm>
          <a:prstGeom prst="rect">
            <a:avLst/>
          </a:prstGeom>
          <a:noFill/>
          <a:ln>
            <a:noFill/>
          </a:ln>
        </p:spPr>
        <p:txBody>
          <a:bodyPr anchorCtr="0" anchor="b" bIns="60925" lIns="121875" spcFirstLastPara="1" rIns="121875" wrap="square" tIns="60925">
            <a:normAutofit/>
          </a:bodyPr>
          <a:lstStyle/>
          <a:p>
            <a:pPr indent="0" lvl="0" marL="0" rtl="0" algn="l">
              <a:lnSpc>
                <a:spcPct val="90000"/>
              </a:lnSpc>
              <a:spcBef>
                <a:spcPts val="0"/>
              </a:spcBef>
              <a:spcAft>
                <a:spcPts val="0"/>
              </a:spcAft>
              <a:buClr>
                <a:schemeClr val="dk2"/>
              </a:buClr>
              <a:buSzPts val="5400"/>
              <a:buFont typeface="Imprima"/>
              <a:buNone/>
            </a:pPr>
            <a:r>
              <a:rPr lang="en-US">
                <a:latin typeface="Imprima"/>
                <a:ea typeface="Imprima"/>
                <a:cs typeface="Imprima"/>
                <a:sym typeface="Imprima"/>
              </a:rPr>
              <a:t>Hello and welcome to Year 6.</a:t>
            </a:r>
            <a:endParaRPr/>
          </a:p>
        </p:txBody>
      </p:sp>
      <p:sp>
        <p:nvSpPr>
          <p:cNvPr id="105" name="Google Shape;105;p1"/>
          <p:cNvSpPr txBox="1"/>
          <p:nvPr>
            <p:ph idx="1" type="subTitle"/>
          </p:nvPr>
        </p:nvSpPr>
        <p:spPr>
          <a:xfrm>
            <a:off x="4871697" y="4221088"/>
            <a:ext cx="7008574" cy="1244600"/>
          </a:xfrm>
          <a:prstGeom prst="rect">
            <a:avLst/>
          </a:prstGeom>
          <a:noFill/>
          <a:ln>
            <a:noFill/>
          </a:ln>
        </p:spPr>
        <p:txBody>
          <a:bodyPr anchorCtr="0" anchor="t" bIns="60925" lIns="121875" spcFirstLastPara="1" rIns="121875" wrap="square" tIns="60925">
            <a:normAutofit lnSpcReduction="10000"/>
          </a:bodyPr>
          <a:lstStyle/>
          <a:p>
            <a:pPr indent="0" lvl="0" marL="0" rtl="0" algn="l">
              <a:lnSpc>
                <a:spcPct val="95000"/>
              </a:lnSpc>
              <a:spcBef>
                <a:spcPts val="0"/>
              </a:spcBef>
              <a:spcAft>
                <a:spcPts val="0"/>
              </a:spcAft>
              <a:buSzPts val="2800"/>
              <a:buNone/>
            </a:pPr>
            <a:r>
              <a:rPr lang="en-US">
                <a:latin typeface="Imprima"/>
                <a:ea typeface="Imprima"/>
                <a:cs typeface="Imprima"/>
                <a:sym typeface="Imprima"/>
              </a:rPr>
              <a:t>St Osyth: Mrs Norman and Mrs Green.</a:t>
            </a:r>
            <a:endParaRPr/>
          </a:p>
          <a:p>
            <a:pPr indent="0" lvl="0" marL="0" rtl="0" algn="l">
              <a:lnSpc>
                <a:spcPct val="95000"/>
              </a:lnSpc>
              <a:spcBef>
                <a:spcPts val="0"/>
              </a:spcBef>
              <a:spcAft>
                <a:spcPts val="0"/>
              </a:spcAft>
              <a:buSzPts val="2800"/>
              <a:buNone/>
            </a:pPr>
            <a:r>
              <a:rPr lang="en-US">
                <a:latin typeface="Imprima"/>
                <a:ea typeface="Imprima"/>
                <a:cs typeface="Imprima"/>
                <a:sym typeface="Imprima"/>
              </a:rPr>
              <a:t>St Anne Line: (Mrs Richards, Mrs Green and Mrs Allen</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sp>
        <p:nvSpPr>
          <p:cNvPr id="111" name="Google Shape;111;p2"/>
          <p:cNvSpPr txBox="1"/>
          <p:nvPr>
            <p:ph idx="1" type="body"/>
          </p:nvPr>
        </p:nvSpPr>
        <p:spPr>
          <a:xfrm>
            <a:off x="477788" y="116632"/>
            <a:ext cx="10945216" cy="4470400"/>
          </a:xfrm>
          <a:prstGeom prst="rect">
            <a:avLst/>
          </a:prstGeom>
          <a:noFill/>
          <a:ln>
            <a:noFill/>
          </a:ln>
        </p:spPr>
        <p:txBody>
          <a:bodyPr anchorCtr="0" anchor="t" bIns="60925" lIns="121875" spcFirstLastPara="1" rIns="121875" wrap="square" tIns="60925">
            <a:normAutofit fontScale="25000" lnSpcReduction="20000"/>
          </a:bodyPr>
          <a:lstStyle/>
          <a:p>
            <a:pPr indent="0" lvl="0" marL="0" rtl="0" algn="l">
              <a:lnSpc>
                <a:spcPct val="95000"/>
              </a:lnSpc>
              <a:spcBef>
                <a:spcPts val="0"/>
              </a:spcBef>
              <a:spcAft>
                <a:spcPts val="0"/>
              </a:spcAft>
              <a:buSzPct val="100000"/>
              <a:buNone/>
            </a:pPr>
            <a:r>
              <a:rPr b="1" lang="en-US" sz="8000" u="sng">
                <a:latin typeface="Imprima"/>
                <a:ea typeface="Imprima"/>
                <a:cs typeface="Imprima"/>
                <a:sym typeface="Imprima"/>
              </a:rPr>
              <a:t>This half-term, our topic is Living Things and their Habitats.</a:t>
            </a:r>
            <a:endParaRPr/>
          </a:p>
          <a:p>
            <a:pPr indent="0" lvl="0" marL="0" rtl="0" algn="l">
              <a:lnSpc>
                <a:spcPct val="95000"/>
              </a:lnSpc>
              <a:spcBef>
                <a:spcPts val="1866"/>
              </a:spcBef>
              <a:spcAft>
                <a:spcPts val="0"/>
              </a:spcAft>
              <a:buSzPct val="100000"/>
              <a:buNone/>
            </a:pPr>
            <a:r>
              <a:rPr lang="en-US" sz="8000">
                <a:latin typeface="Imprima"/>
                <a:ea typeface="Imprima"/>
                <a:cs typeface="Imprima"/>
                <a:sym typeface="Imprima"/>
              </a:rPr>
              <a:t>Here are the curriculum areas we will be covering…</a:t>
            </a:r>
            <a:endParaRPr/>
          </a:p>
          <a:p>
            <a:pPr indent="0" lvl="0" marL="0" rtl="0" algn="l">
              <a:lnSpc>
                <a:spcPct val="95000"/>
              </a:lnSpc>
              <a:spcBef>
                <a:spcPts val="1866"/>
              </a:spcBef>
              <a:spcAft>
                <a:spcPts val="0"/>
              </a:spcAft>
              <a:buSzPct val="100000"/>
              <a:buNone/>
            </a:pPr>
            <a:r>
              <a:rPr b="1" lang="en-US" sz="8000">
                <a:latin typeface="Imprima"/>
                <a:ea typeface="Imprima"/>
                <a:cs typeface="Imprima"/>
                <a:sym typeface="Imprima"/>
              </a:rPr>
              <a:t>Maths: </a:t>
            </a:r>
            <a:r>
              <a:rPr lang="en-US" sz="8000">
                <a:latin typeface="Imprima"/>
                <a:ea typeface="Imprima"/>
                <a:cs typeface="Imprima"/>
                <a:sym typeface="Imprima"/>
              </a:rPr>
              <a:t>Place value, 2 and 3-dimensional shapes, angles, area/perimeter, revising times tables.</a:t>
            </a:r>
            <a:endParaRPr/>
          </a:p>
          <a:p>
            <a:pPr indent="0" lvl="0" marL="0" rtl="0" algn="l">
              <a:lnSpc>
                <a:spcPct val="95000"/>
              </a:lnSpc>
              <a:spcBef>
                <a:spcPts val="1866"/>
              </a:spcBef>
              <a:spcAft>
                <a:spcPts val="0"/>
              </a:spcAft>
              <a:buSzPct val="100000"/>
              <a:buNone/>
            </a:pPr>
            <a:r>
              <a:rPr b="1" lang="en-US" sz="8000">
                <a:latin typeface="Imprima"/>
                <a:ea typeface="Imprima"/>
                <a:cs typeface="Imprima"/>
                <a:sym typeface="Imprima"/>
              </a:rPr>
              <a:t>Reading: </a:t>
            </a:r>
            <a:r>
              <a:rPr lang="en-US" sz="8000">
                <a:latin typeface="Imprima"/>
                <a:ea typeface="Imprima"/>
                <a:cs typeface="Imprima"/>
                <a:sym typeface="Imprima"/>
              </a:rPr>
              <a:t>Our whole-class reader is Beetle Boy. Also, formal comprehensions.</a:t>
            </a:r>
            <a:endParaRPr/>
          </a:p>
          <a:p>
            <a:pPr indent="0" lvl="0" marL="0" rtl="0" algn="l">
              <a:lnSpc>
                <a:spcPct val="95000"/>
              </a:lnSpc>
              <a:spcBef>
                <a:spcPts val="1866"/>
              </a:spcBef>
              <a:spcAft>
                <a:spcPts val="0"/>
              </a:spcAft>
              <a:buSzPct val="100000"/>
              <a:buNone/>
            </a:pPr>
            <a:r>
              <a:rPr b="1" lang="en-US" sz="8000">
                <a:latin typeface="Imprima"/>
                <a:ea typeface="Imprima"/>
                <a:cs typeface="Imprima"/>
                <a:sym typeface="Imprima"/>
              </a:rPr>
              <a:t>Writing:</a:t>
            </a:r>
            <a:r>
              <a:rPr lang="en-US" sz="8000">
                <a:latin typeface="Imprima"/>
                <a:ea typeface="Imprima"/>
                <a:cs typeface="Imprima"/>
                <a:sym typeface="Imprima"/>
              </a:rPr>
              <a:t> Description, editing, newspaper report, persuasive leaflet, balanced argument.</a:t>
            </a:r>
            <a:endParaRPr/>
          </a:p>
          <a:p>
            <a:pPr indent="0" lvl="0" marL="0" rtl="0" algn="l">
              <a:lnSpc>
                <a:spcPct val="95000"/>
              </a:lnSpc>
              <a:spcBef>
                <a:spcPts val="1866"/>
              </a:spcBef>
              <a:spcAft>
                <a:spcPts val="0"/>
              </a:spcAft>
              <a:buSzPct val="100000"/>
              <a:buNone/>
            </a:pPr>
            <a:r>
              <a:rPr b="1" lang="en-US" sz="8000">
                <a:latin typeface="Imprima"/>
                <a:ea typeface="Imprima"/>
                <a:cs typeface="Imprima"/>
                <a:sym typeface="Imprima"/>
              </a:rPr>
              <a:t>Grammar, spelling and punctuation: </a:t>
            </a:r>
            <a:r>
              <a:rPr lang="en-US" sz="8000">
                <a:latin typeface="Imprima"/>
                <a:ea typeface="Imprima"/>
                <a:cs typeface="Imprima"/>
                <a:sym typeface="Imprima"/>
              </a:rPr>
              <a:t>Word classes, types of sentences, spelling patterns.</a:t>
            </a:r>
            <a:endParaRPr sz="8000">
              <a:latin typeface="Imprima"/>
              <a:ea typeface="Imprima"/>
              <a:cs typeface="Imprima"/>
              <a:sym typeface="Imprima"/>
            </a:endParaRPr>
          </a:p>
          <a:p>
            <a:pPr indent="0" lvl="0" marL="0" rtl="0" algn="l">
              <a:lnSpc>
                <a:spcPct val="95000"/>
              </a:lnSpc>
              <a:spcBef>
                <a:spcPts val="1866"/>
              </a:spcBef>
              <a:spcAft>
                <a:spcPts val="0"/>
              </a:spcAft>
              <a:buSzPct val="100000"/>
              <a:buNone/>
            </a:pPr>
            <a:r>
              <a:rPr b="1" lang="en-US" sz="8000">
                <a:latin typeface="Imprima"/>
                <a:ea typeface="Imprima"/>
                <a:cs typeface="Imprima"/>
                <a:sym typeface="Imprima"/>
              </a:rPr>
              <a:t>RE: </a:t>
            </a:r>
            <a:r>
              <a:rPr lang="en-US" sz="8000">
                <a:latin typeface="Imprima"/>
                <a:ea typeface="Imprima"/>
                <a:cs typeface="Imprima"/>
                <a:sym typeface="Imprima"/>
              </a:rPr>
              <a:t>Creation and Covenant – original sin, baptism/forgiveness, Jesus as restorer.</a:t>
            </a:r>
            <a:endParaRPr/>
          </a:p>
          <a:p>
            <a:pPr indent="0" lvl="0" marL="0" rtl="0" algn="l">
              <a:lnSpc>
                <a:spcPct val="95000"/>
              </a:lnSpc>
              <a:spcBef>
                <a:spcPts val="1866"/>
              </a:spcBef>
              <a:spcAft>
                <a:spcPts val="0"/>
              </a:spcAft>
              <a:buSzPct val="100000"/>
              <a:buNone/>
            </a:pPr>
            <a:r>
              <a:rPr b="1" lang="en-US" sz="8000">
                <a:latin typeface="Imprima"/>
                <a:ea typeface="Imprima"/>
                <a:cs typeface="Imprima"/>
                <a:sym typeface="Imprima"/>
              </a:rPr>
              <a:t>Geography: </a:t>
            </a:r>
            <a:r>
              <a:rPr lang="en-US" sz="8000">
                <a:latin typeface="Imprima"/>
                <a:ea typeface="Imprima"/>
                <a:cs typeface="Imprima"/>
                <a:sym typeface="Imprima"/>
              </a:rPr>
              <a:t>Mountains – focusing on Scafell Pike.</a:t>
            </a:r>
            <a:endParaRPr/>
          </a:p>
          <a:p>
            <a:pPr indent="0" lvl="0" marL="0" rtl="0" algn="l">
              <a:lnSpc>
                <a:spcPct val="95000"/>
              </a:lnSpc>
              <a:spcBef>
                <a:spcPts val="1866"/>
              </a:spcBef>
              <a:spcAft>
                <a:spcPts val="0"/>
              </a:spcAft>
              <a:buSzPct val="100000"/>
              <a:buNone/>
            </a:pPr>
            <a:r>
              <a:rPr b="1" lang="en-US" sz="8000">
                <a:latin typeface="Imprima"/>
                <a:ea typeface="Imprima"/>
                <a:cs typeface="Imprima"/>
                <a:sym typeface="Imprima"/>
              </a:rPr>
              <a:t>Art:</a:t>
            </a:r>
            <a:r>
              <a:rPr lang="en-US" sz="8000">
                <a:latin typeface="Imprima"/>
                <a:ea typeface="Imprima"/>
                <a:cs typeface="Imprima"/>
                <a:sym typeface="Imprima"/>
              </a:rPr>
              <a:t> Pencil and ink sketches of beetles - Looking at the artist Natalie McIntyre</a:t>
            </a:r>
            <a:endParaRPr/>
          </a:p>
          <a:p>
            <a:pPr indent="0" lvl="0" marL="0" rtl="0" algn="l">
              <a:lnSpc>
                <a:spcPct val="95000"/>
              </a:lnSpc>
              <a:spcBef>
                <a:spcPts val="1866"/>
              </a:spcBef>
              <a:spcAft>
                <a:spcPts val="0"/>
              </a:spcAft>
              <a:buSzPct val="100000"/>
              <a:buNone/>
            </a:pPr>
            <a:r>
              <a:rPr b="1" lang="en-US" sz="8000">
                <a:latin typeface="Imprima"/>
                <a:ea typeface="Imprima"/>
                <a:cs typeface="Imprima"/>
                <a:sym typeface="Imprima"/>
              </a:rPr>
              <a:t>Science:</a:t>
            </a:r>
            <a:r>
              <a:rPr lang="en-US" sz="8000">
                <a:latin typeface="Imprima"/>
                <a:ea typeface="Imprima"/>
                <a:cs typeface="Imprima"/>
                <a:sym typeface="Imprima"/>
              </a:rPr>
              <a:t> Living Things and their Habitats. Tying together the curriculum – beach visit tomorrow to look at coastal habitats (check emails/texts to ensure your child is suitably equipped), study of beetles and their habitats (linked to our reading and writing), mountainous habitats.</a:t>
            </a:r>
            <a:endParaRPr/>
          </a:p>
          <a:p>
            <a:pPr indent="0" lvl="0" marL="0" rtl="0" algn="l">
              <a:lnSpc>
                <a:spcPct val="95000"/>
              </a:lnSpc>
              <a:spcBef>
                <a:spcPts val="1866"/>
              </a:spcBef>
              <a:spcAft>
                <a:spcPts val="0"/>
              </a:spcAft>
              <a:buSzPct val="100000"/>
              <a:buNone/>
            </a:pPr>
            <a:r>
              <a:rPr b="1" lang="en-US" sz="8000">
                <a:latin typeface="Imprima"/>
                <a:ea typeface="Imprima"/>
                <a:cs typeface="Imprima"/>
                <a:sym typeface="Imprima"/>
              </a:rPr>
              <a:t>PE: </a:t>
            </a:r>
            <a:r>
              <a:rPr lang="en-US" sz="8000">
                <a:latin typeface="Imprima"/>
                <a:ea typeface="Imprima"/>
                <a:cs typeface="Imprima"/>
                <a:sym typeface="Imprima"/>
              </a:rPr>
              <a:t>On Fridays, children attend school in PE kit and in the afternoon, attend three different          35-minute lessons (netball, football and fencing). Daily Mile on other days.</a:t>
            </a:r>
            <a:endParaRPr/>
          </a:p>
          <a:p>
            <a:pPr indent="0" lvl="0" marL="0" rtl="0" algn="l">
              <a:lnSpc>
                <a:spcPct val="95000"/>
              </a:lnSpc>
              <a:spcBef>
                <a:spcPts val="1866"/>
              </a:spcBef>
              <a:spcAft>
                <a:spcPts val="0"/>
              </a:spcAft>
              <a:buSzPct val="100000"/>
              <a:buNone/>
            </a:pPr>
            <a:r>
              <a:rPr b="1" lang="en-US" sz="8000">
                <a:latin typeface="Imprima"/>
                <a:ea typeface="Imprima"/>
                <a:cs typeface="Imprima"/>
                <a:sym typeface="Imprima"/>
              </a:rPr>
              <a:t>Music: </a:t>
            </a:r>
            <a:r>
              <a:rPr lang="en-US" sz="8000">
                <a:latin typeface="Imprima"/>
                <a:ea typeface="Imprima"/>
                <a:cs typeface="Imprima"/>
                <a:sym typeface="Imprima"/>
              </a:rPr>
              <a:t>Djembe drums of west Africa.</a:t>
            </a:r>
            <a:endParaRPr/>
          </a:p>
          <a:p>
            <a:pPr indent="0" lvl="0" marL="0" rtl="0" algn="l">
              <a:lnSpc>
                <a:spcPct val="95000"/>
              </a:lnSpc>
              <a:spcBef>
                <a:spcPts val="1866"/>
              </a:spcBef>
              <a:spcAft>
                <a:spcPts val="0"/>
              </a:spcAft>
              <a:buSzPct val="100000"/>
              <a:buNone/>
            </a:pPr>
            <a:r>
              <a:rPr b="1" lang="en-US" sz="8000">
                <a:latin typeface="Imprima"/>
                <a:ea typeface="Imprima"/>
                <a:cs typeface="Imprima"/>
                <a:sym typeface="Imprima"/>
              </a:rPr>
              <a:t>Modern foreign language: </a:t>
            </a:r>
            <a:r>
              <a:rPr lang="en-US" sz="8000">
                <a:latin typeface="Imprima"/>
                <a:ea typeface="Imprima"/>
                <a:cs typeface="Imprima"/>
                <a:sym typeface="Imprima"/>
              </a:rPr>
              <a:t>Spanish</a:t>
            </a:r>
            <a:endParaRPr/>
          </a:p>
          <a:p>
            <a:pPr indent="0" lvl="0" marL="0" rtl="0" algn="l">
              <a:lnSpc>
                <a:spcPct val="95000"/>
              </a:lnSpc>
              <a:spcBef>
                <a:spcPts val="1866"/>
              </a:spcBef>
              <a:spcAft>
                <a:spcPts val="0"/>
              </a:spcAft>
              <a:buSzPct val="100000"/>
              <a:buNone/>
            </a:pPr>
            <a:r>
              <a:t/>
            </a:r>
            <a:endParaRPr sz="7200">
              <a:latin typeface="Imprima"/>
              <a:ea typeface="Imprima"/>
              <a:cs typeface="Imprima"/>
              <a:sym typeface="Imprima"/>
            </a:endParaRPr>
          </a:p>
          <a:p>
            <a:pPr indent="0" lvl="0" marL="0" rtl="0" algn="l">
              <a:lnSpc>
                <a:spcPct val="95000"/>
              </a:lnSpc>
              <a:spcBef>
                <a:spcPts val="1866"/>
              </a:spcBef>
              <a:spcAft>
                <a:spcPts val="0"/>
              </a:spcAft>
              <a:buSzPct val="100000"/>
              <a:buNone/>
            </a:pPr>
            <a:r>
              <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3"/>
          <p:cNvSpPr txBox="1"/>
          <p:nvPr>
            <p:ph idx="1" type="body"/>
          </p:nvPr>
        </p:nvSpPr>
        <p:spPr>
          <a:xfrm>
            <a:off x="1125860" y="692696"/>
            <a:ext cx="10157354" cy="4758432"/>
          </a:xfrm>
          <a:prstGeom prst="rect">
            <a:avLst/>
          </a:prstGeom>
          <a:noFill/>
          <a:ln>
            <a:noFill/>
          </a:ln>
        </p:spPr>
        <p:txBody>
          <a:bodyPr anchorCtr="0" anchor="t" bIns="60925" lIns="121875" spcFirstLastPara="1" rIns="121875" wrap="square" tIns="60925">
            <a:normAutofit fontScale="25000" lnSpcReduction="20000"/>
          </a:bodyPr>
          <a:lstStyle/>
          <a:p>
            <a:pPr indent="0" lvl="0" marL="0" rtl="0" algn="l">
              <a:lnSpc>
                <a:spcPct val="95000"/>
              </a:lnSpc>
              <a:spcBef>
                <a:spcPts val="0"/>
              </a:spcBef>
              <a:spcAft>
                <a:spcPts val="0"/>
              </a:spcAft>
              <a:buSzPct val="100000"/>
              <a:buNone/>
            </a:pPr>
            <a:r>
              <a:rPr lang="en-US" sz="12800">
                <a:latin typeface="Imprima"/>
                <a:ea typeface="Imprima"/>
                <a:cs typeface="Imprima"/>
                <a:sym typeface="Imprima"/>
              </a:rPr>
              <a:t>J</a:t>
            </a:r>
            <a:r>
              <a:rPr i="0" lang="en-US" sz="12800" u="none" strike="noStrike">
                <a:solidFill>
                  <a:srgbClr val="000000"/>
                </a:solidFill>
                <a:latin typeface="Imprima"/>
                <a:ea typeface="Imprima"/>
                <a:cs typeface="Imprima"/>
                <a:sym typeface="Imprima"/>
              </a:rPr>
              <a:t>ob descriptions for pupil leadership </a:t>
            </a:r>
            <a:r>
              <a:rPr lang="en-US" sz="12800">
                <a:solidFill>
                  <a:srgbClr val="000000"/>
                </a:solidFill>
                <a:latin typeface="Imprima"/>
                <a:ea typeface="Imprima"/>
                <a:cs typeface="Imprima"/>
                <a:sym typeface="Imprima"/>
              </a:rPr>
              <a:t>have already been distributed.</a:t>
            </a:r>
            <a:endParaRPr sz="12800">
              <a:latin typeface="Imprima"/>
              <a:ea typeface="Imprima"/>
              <a:cs typeface="Imprima"/>
              <a:sym typeface="Imprima"/>
            </a:endParaRPr>
          </a:p>
          <a:p>
            <a:pPr indent="0" lvl="0" marL="0" rtl="0" algn="l">
              <a:lnSpc>
                <a:spcPct val="95000"/>
              </a:lnSpc>
              <a:spcBef>
                <a:spcPts val="1866"/>
              </a:spcBef>
              <a:spcAft>
                <a:spcPts val="0"/>
              </a:spcAft>
              <a:buSzPct val="100000"/>
              <a:buNone/>
            </a:pPr>
            <a:r>
              <a:rPr lang="en-US" sz="12800">
                <a:latin typeface="Imprima"/>
                <a:ea typeface="Imprima"/>
                <a:cs typeface="Imprima"/>
                <a:sym typeface="Imprima"/>
              </a:rPr>
              <a:t>There are many roles available: headship team, house and sports captains and class mentors to name a few.</a:t>
            </a:r>
            <a:endParaRPr/>
          </a:p>
          <a:p>
            <a:pPr indent="0" lvl="0" marL="0" rtl="0" algn="l">
              <a:lnSpc>
                <a:spcPct val="95000"/>
              </a:lnSpc>
              <a:spcBef>
                <a:spcPts val="1866"/>
              </a:spcBef>
              <a:spcAft>
                <a:spcPts val="0"/>
              </a:spcAft>
              <a:buSzPct val="100000"/>
              <a:buNone/>
            </a:pPr>
            <a:r>
              <a:rPr lang="en-US" sz="12800">
                <a:latin typeface="Imprima"/>
                <a:ea typeface="Imprima"/>
                <a:cs typeface="Imprima"/>
                <a:sym typeface="Imprima"/>
              </a:rPr>
              <a:t>Aim to have applications in by </a:t>
            </a:r>
            <a:r>
              <a:rPr b="1" lang="en-US" sz="12800">
                <a:latin typeface="Imprima"/>
                <a:ea typeface="Imprima"/>
                <a:cs typeface="Imprima"/>
                <a:sym typeface="Imprima"/>
              </a:rPr>
              <a:t>Monday 12th October. </a:t>
            </a:r>
            <a:r>
              <a:rPr lang="en-US" sz="12800">
                <a:latin typeface="Imprima"/>
                <a:ea typeface="Imprima"/>
                <a:cs typeface="Imprima"/>
                <a:sym typeface="Imprima"/>
              </a:rPr>
              <a:t>Hustings will be held on </a:t>
            </a:r>
            <a:r>
              <a:rPr b="1" lang="en-US" sz="12800">
                <a:latin typeface="Imprima"/>
                <a:ea typeface="Imprima"/>
                <a:cs typeface="Imprima"/>
                <a:sym typeface="Imprima"/>
              </a:rPr>
              <a:t>Monday the 19th  and </a:t>
            </a:r>
            <a:r>
              <a:rPr lang="en-US" sz="12800">
                <a:latin typeface="Imprima"/>
                <a:ea typeface="Imprima"/>
                <a:cs typeface="Imprima"/>
                <a:sym typeface="Imprima"/>
              </a:rPr>
              <a:t>election  on</a:t>
            </a:r>
            <a:r>
              <a:rPr lang="en-US"/>
              <a:t>    </a:t>
            </a:r>
            <a:r>
              <a:rPr b="1" lang="en-US" sz="12000">
                <a:latin typeface="Imprima"/>
                <a:ea typeface="Imprima"/>
                <a:cs typeface="Imprima"/>
                <a:sym typeface="Imprima"/>
              </a:rPr>
              <a:t>Wednesday 21 October.  </a:t>
            </a:r>
            <a:r>
              <a:rPr lang="en-US" sz="12800">
                <a:latin typeface="Imprima"/>
                <a:ea typeface="Imprima"/>
                <a:cs typeface="Imprima"/>
                <a:sym typeface="Imprima"/>
              </a:rPr>
              <a:t>Do encourage and help your child to apply.</a:t>
            </a:r>
            <a:endParaRPr/>
          </a:p>
          <a:p>
            <a:pPr indent="0" lvl="0" marL="0" rtl="0" algn="l">
              <a:lnSpc>
                <a:spcPct val="95000"/>
              </a:lnSpc>
              <a:spcBef>
                <a:spcPts val="1866"/>
              </a:spcBef>
              <a:spcAft>
                <a:spcPts val="0"/>
              </a:spcAft>
              <a:buSzPct val="100000"/>
              <a:buNone/>
            </a:pPr>
            <a:r>
              <a:rPr lang="en-US" sz="12800">
                <a:latin typeface="Imprima"/>
                <a:ea typeface="Imprima"/>
                <a:cs typeface="Imprima"/>
                <a:sym typeface="Imprima"/>
              </a:rPr>
              <a:t>It is a great opportunity for them to take on a position of responsibility in their final year of primary school.</a:t>
            </a:r>
            <a:endParaRPr/>
          </a:p>
          <a:p>
            <a:pPr indent="0" lvl="0" marL="0" rtl="0" algn="l">
              <a:lnSpc>
                <a:spcPct val="95000"/>
              </a:lnSpc>
              <a:spcBef>
                <a:spcPts val="1866"/>
              </a:spcBef>
              <a:spcAft>
                <a:spcPts val="0"/>
              </a:spcAft>
              <a:buSzPct val="100000"/>
              <a:buNone/>
            </a:pPr>
            <a:r>
              <a:t/>
            </a:r>
            <a:endParaRPr/>
          </a:p>
          <a:p>
            <a:pPr indent="0" lvl="0" marL="0" rtl="0" algn="l">
              <a:lnSpc>
                <a:spcPct val="95000"/>
              </a:lnSpc>
              <a:spcBef>
                <a:spcPts val="1866"/>
              </a:spcBef>
              <a:spcAft>
                <a:spcPts val="0"/>
              </a:spcAft>
              <a:buSzPct val="100000"/>
              <a:buNone/>
            </a:pPr>
            <a:br>
              <a:rPr lang="en-US"/>
            </a:br>
            <a:endParaRPr>
              <a:latin typeface="Imprima"/>
              <a:ea typeface="Imprima"/>
              <a:cs typeface="Imprima"/>
              <a:sym typeface="Imprima"/>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p4"/>
          <p:cNvSpPr txBox="1"/>
          <p:nvPr>
            <p:ph idx="1" type="body"/>
          </p:nvPr>
        </p:nvSpPr>
        <p:spPr>
          <a:xfrm>
            <a:off x="1125860" y="1772816"/>
            <a:ext cx="10157354" cy="4470400"/>
          </a:xfrm>
          <a:prstGeom prst="rect">
            <a:avLst/>
          </a:prstGeom>
          <a:noFill/>
          <a:ln>
            <a:noFill/>
          </a:ln>
        </p:spPr>
        <p:txBody>
          <a:bodyPr anchorCtr="0" anchor="t" bIns="60925" lIns="121875" spcFirstLastPara="1" rIns="121875" wrap="square" tIns="60925">
            <a:normAutofit/>
          </a:bodyPr>
          <a:lstStyle/>
          <a:p>
            <a:pPr indent="0" lvl="0" marL="0" rtl="0" algn="ctr">
              <a:lnSpc>
                <a:spcPct val="95000"/>
              </a:lnSpc>
              <a:spcBef>
                <a:spcPts val="0"/>
              </a:spcBef>
              <a:spcAft>
                <a:spcPts val="0"/>
              </a:spcAft>
              <a:buSzPts val="4000"/>
              <a:buNone/>
            </a:pPr>
            <a:r>
              <a:rPr lang="en-US" sz="4000">
                <a:latin typeface="Imprima"/>
                <a:ea typeface="Imprima"/>
                <a:cs typeface="Imprima"/>
                <a:sym typeface="Imprima"/>
              </a:rPr>
              <a:t>Do attend Year 6’s joint Skreens assembly, </a:t>
            </a:r>
            <a:endParaRPr/>
          </a:p>
          <a:p>
            <a:pPr indent="0" lvl="0" marL="0" rtl="0" algn="ctr">
              <a:lnSpc>
                <a:spcPct val="95000"/>
              </a:lnSpc>
              <a:spcBef>
                <a:spcPts val="1866"/>
              </a:spcBef>
              <a:spcAft>
                <a:spcPts val="0"/>
              </a:spcAft>
              <a:buSzPts val="4000"/>
              <a:buNone/>
            </a:pPr>
            <a:r>
              <a:rPr lang="en-US" sz="4000">
                <a:latin typeface="Imprima"/>
                <a:ea typeface="Imprima"/>
                <a:cs typeface="Imprima"/>
                <a:sym typeface="Imprima"/>
              </a:rPr>
              <a:t>which they will be performing on</a:t>
            </a:r>
            <a:endParaRPr/>
          </a:p>
          <a:p>
            <a:pPr indent="0" lvl="0" marL="0" rtl="0" algn="ctr">
              <a:lnSpc>
                <a:spcPct val="95000"/>
              </a:lnSpc>
              <a:spcBef>
                <a:spcPts val="1866"/>
              </a:spcBef>
              <a:spcAft>
                <a:spcPts val="0"/>
              </a:spcAft>
              <a:buSzPts val="4000"/>
              <a:buNone/>
            </a:pPr>
            <a:r>
              <a:rPr lang="en-US" sz="4000">
                <a:latin typeface="Imprima"/>
                <a:ea typeface="Imprima"/>
                <a:cs typeface="Imprima"/>
                <a:sym typeface="Imprima"/>
              </a:rPr>
              <a:t>Thursday 1st October.</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sp>
        <p:nvSpPr>
          <p:cNvPr id="126" name="Google Shape;126;p5"/>
          <p:cNvSpPr txBox="1"/>
          <p:nvPr/>
        </p:nvSpPr>
        <p:spPr>
          <a:xfrm>
            <a:off x="7745553" y="304793"/>
            <a:ext cx="3600300" cy="4128300"/>
          </a:xfrm>
          <a:prstGeom prst="rect">
            <a:avLst/>
          </a:prstGeom>
          <a:noFill/>
          <a:ln>
            <a:noFill/>
          </a:ln>
        </p:spPr>
        <p:txBody>
          <a:bodyPr anchorCtr="0" anchor="t" bIns="45700" lIns="91425" spcFirstLastPara="1" rIns="91425" wrap="square" tIns="45700">
            <a:spAutoFit/>
          </a:bodyPr>
          <a:lstStyle/>
          <a:p>
            <a:pPr indent="-342900" lvl="0" marL="342900" marR="0" rtl="0" algn="l">
              <a:lnSpc>
                <a:spcPct val="95000"/>
              </a:lnSpc>
              <a:spcBef>
                <a:spcPts val="0"/>
              </a:spcBef>
              <a:spcAft>
                <a:spcPts val="0"/>
              </a:spcAft>
              <a:buClr>
                <a:schemeClr val="dk1"/>
              </a:buClr>
              <a:buSzPts val="2800"/>
              <a:buFont typeface="Arial"/>
              <a:buChar char="•"/>
            </a:pPr>
            <a:r>
              <a:rPr b="0" i="0" lang="en-US" sz="2800" u="none" cap="none" strike="noStrike">
                <a:solidFill>
                  <a:schemeClr val="dk1"/>
                </a:solidFill>
                <a:latin typeface="Imprima"/>
                <a:ea typeface="Imprima"/>
                <a:cs typeface="Imprima"/>
                <a:sym typeface="Imprima"/>
              </a:rPr>
              <a:t>Note the deadline for applying for secondary schools.</a:t>
            </a:r>
            <a:endParaRPr b="0" i="0" sz="1400" u="none" cap="none" strike="noStrike">
              <a:solidFill>
                <a:srgbClr val="000000"/>
              </a:solidFill>
              <a:latin typeface="Arial"/>
              <a:ea typeface="Arial"/>
              <a:cs typeface="Arial"/>
              <a:sym typeface="Arial"/>
            </a:endParaRPr>
          </a:p>
          <a:p>
            <a:pPr indent="-342900" lvl="0" marL="342900" marR="0" rtl="0" algn="l">
              <a:lnSpc>
                <a:spcPct val="95000"/>
              </a:lnSpc>
              <a:spcBef>
                <a:spcPts val="0"/>
              </a:spcBef>
              <a:spcAft>
                <a:spcPts val="0"/>
              </a:spcAft>
              <a:buClr>
                <a:schemeClr val="dk1"/>
              </a:buClr>
              <a:buSzPts val="2800"/>
              <a:buFont typeface="Arial"/>
              <a:buChar char="•"/>
            </a:pPr>
            <a:r>
              <a:rPr b="0" i="0" lang="en-US" sz="2800" u="none" cap="none" strike="noStrike">
                <a:solidFill>
                  <a:schemeClr val="dk1"/>
                </a:solidFill>
                <a:latin typeface="Imprima"/>
                <a:ea typeface="Imprima"/>
                <a:cs typeface="Imprima"/>
                <a:sym typeface="Imprima"/>
              </a:rPr>
              <a:t>Visit the Southend Council website for details.</a:t>
            </a:r>
            <a:endParaRPr b="0" i="0" sz="1400" u="none" cap="none" strike="noStrike">
              <a:solidFill>
                <a:srgbClr val="000000"/>
              </a:solidFill>
              <a:latin typeface="Arial"/>
              <a:ea typeface="Arial"/>
              <a:cs typeface="Arial"/>
              <a:sym typeface="Arial"/>
            </a:endParaRPr>
          </a:p>
          <a:p>
            <a:pPr indent="-342900" lvl="0" marL="342900" marR="0" rtl="0" algn="l">
              <a:lnSpc>
                <a:spcPct val="95000"/>
              </a:lnSpc>
              <a:spcBef>
                <a:spcPts val="0"/>
              </a:spcBef>
              <a:spcAft>
                <a:spcPts val="0"/>
              </a:spcAft>
              <a:buClr>
                <a:schemeClr val="dk1"/>
              </a:buClr>
              <a:buSzPts val="2800"/>
              <a:buFont typeface="Arial"/>
              <a:buChar char="•"/>
            </a:pPr>
            <a:r>
              <a:rPr b="0" i="0" lang="en-US" sz="2800" u="none" cap="none" strike="noStrike">
                <a:solidFill>
                  <a:schemeClr val="dk1"/>
                </a:solidFill>
                <a:latin typeface="Imprima"/>
                <a:ea typeface="Imprima"/>
                <a:cs typeface="Imprima"/>
                <a:sym typeface="Imprima"/>
              </a:rPr>
              <a:t>If applying outside Southend area, see</a:t>
            </a:r>
            <a:endParaRPr b="0" i="0" sz="1400" u="none" cap="none" strike="noStrike">
              <a:solidFill>
                <a:srgbClr val="000000"/>
              </a:solidFill>
              <a:latin typeface="Arial"/>
              <a:ea typeface="Arial"/>
              <a:cs typeface="Arial"/>
              <a:sym typeface="Arial"/>
            </a:endParaRPr>
          </a:p>
          <a:p>
            <a:pPr indent="0" lvl="0" marL="0" marR="0" rtl="0" algn="l">
              <a:lnSpc>
                <a:spcPct val="95000"/>
              </a:lnSpc>
              <a:spcBef>
                <a:spcPts val="0"/>
              </a:spcBef>
              <a:spcAft>
                <a:spcPts val="0"/>
              </a:spcAft>
              <a:buClr>
                <a:srgbClr val="000000"/>
              </a:buClr>
              <a:buSzPts val="2800"/>
              <a:buFont typeface="Arial"/>
              <a:buNone/>
            </a:pPr>
            <a:r>
              <a:rPr b="0" i="0" lang="en-US" sz="2800" u="none" cap="none" strike="noStrike">
                <a:solidFill>
                  <a:schemeClr val="dk1"/>
                </a:solidFill>
                <a:latin typeface="Imprima"/>
                <a:ea typeface="Imprima"/>
                <a:cs typeface="Imprima"/>
                <a:sym typeface="Imprima"/>
              </a:rPr>
              <a:t>    relevant website.</a:t>
            </a:r>
            <a:endParaRPr b="0" i="0" sz="1400" u="none" cap="none" strike="noStrike">
              <a:solidFill>
                <a:srgbClr val="000000"/>
              </a:solidFill>
              <a:latin typeface="Arial"/>
              <a:ea typeface="Arial"/>
              <a:cs typeface="Arial"/>
              <a:sym typeface="Arial"/>
            </a:endParaRPr>
          </a:p>
          <a:p>
            <a:pPr indent="0" lvl="0" marL="0" marR="0" rtl="0" algn="l">
              <a:lnSpc>
                <a:spcPct val="95000"/>
              </a:lnSpc>
              <a:spcBef>
                <a:spcPts val="0"/>
              </a:spcBef>
              <a:spcAft>
                <a:spcPts val="0"/>
              </a:spcAft>
              <a:buClr>
                <a:srgbClr val="000000"/>
              </a:buClr>
              <a:buSzPts val="2400"/>
              <a:buFont typeface="Arial"/>
              <a:buNone/>
            </a:pPr>
            <a:r>
              <a:t/>
            </a:r>
            <a:endParaRPr b="0" i="0" sz="2400" u="none" cap="none" strike="noStrike">
              <a:solidFill>
                <a:schemeClr val="dk1"/>
              </a:solidFill>
              <a:latin typeface="Century Gothic"/>
              <a:ea typeface="Century Gothic"/>
              <a:cs typeface="Century Gothic"/>
              <a:sym typeface="Century Gothic"/>
            </a:endParaRPr>
          </a:p>
        </p:txBody>
      </p:sp>
      <p:pic>
        <p:nvPicPr>
          <p:cNvPr id="127" name="Google Shape;127;p5"/>
          <p:cNvPicPr preferRelativeResize="0"/>
          <p:nvPr/>
        </p:nvPicPr>
        <p:blipFill rotWithShape="1">
          <a:blip r:embed="rId3">
            <a:alphaModFix/>
          </a:blip>
          <a:srcRect b="0" l="0" r="0" t="0"/>
          <a:stretch/>
        </p:blipFill>
        <p:spPr>
          <a:xfrm>
            <a:off x="200275" y="152400"/>
            <a:ext cx="6644489" cy="6553200"/>
          </a:xfrm>
          <a:prstGeom prst="rect">
            <a:avLst/>
          </a:prstGeom>
          <a:noFill/>
          <a:ln>
            <a:noFill/>
          </a:ln>
        </p:spPr>
      </p:pic>
      <p:sp>
        <p:nvSpPr>
          <p:cNvPr id="128" name="Google Shape;128;p5"/>
          <p:cNvSpPr txBox="1"/>
          <p:nvPr/>
        </p:nvSpPr>
        <p:spPr>
          <a:xfrm>
            <a:off x="7373825" y="4419600"/>
            <a:ext cx="4208700" cy="14772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rgbClr val="FF0000"/>
                </a:solidFill>
                <a:latin typeface="Imprima"/>
                <a:ea typeface="Imprima"/>
                <a:cs typeface="Imprima"/>
                <a:sym typeface="Imprima"/>
              </a:rPr>
              <a:t>Monday 5 October</a:t>
            </a:r>
            <a:endParaRPr b="1" i="0" sz="1800" u="none" cap="none" strike="noStrike">
              <a:solidFill>
                <a:srgbClr val="FF0000"/>
              </a:solidFill>
              <a:latin typeface="Imprima"/>
              <a:ea typeface="Imprima"/>
              <a:cs typeface="Imprima"/>
              <a:sym typeface="Imprima"/>
            </a:endParaRPr>
          </a:p>
          <a:p>
            <a:pPr indent="0" lvl="0" marL="0" marR="0" rtl="0" algn="ctr">
              <a:lnSpc>
                <a:spcPct val="100000"/>
              </a:lnSpc>
              <a:spcBef>
                <a:spcPts val="0"/>
              </a:spcBef>
              <a:spcAft>
                <a:spcPts val="0"/>
              </a:spcAft>
              <a:buClr>
                <a:schemeClr val="dk1"/>
              </a:buClr>
              <a:buSzPts val="1100"/>
              <a:buFont typeface="Arial"/>
              <a:buNone/>
            </a:pPr>
            <a:r>
              <a:rPr b="1" i="0" lang="en-US" sz="1800" u="none" cap="none" strike="noStrike">
                <a:solidFill>
                  <a:srgbClr val="FF0000"/>
                </a:solidFill>
                <a:latin typeface="Imprima"/>
                <a:ea typeface="Imprima"/>
                <a:cs typeface="Imprima"/>
                <a:sym typeface="Imprima"/>
              </a:rPr>
              <a:t>Support for secondary applications – parents’ meeting at 3.30pm in the studio</a:t>
            </a:r>
            <a:endParaRPr b="1" i="0" sz="3200" u="none" cap="none" strike="noStrike">
              <a:solidFill>
                <a:srgbClr val="FF0000"/>
              </a:solidFill>
              <a:latin typeface="Imprima"/>
              <a:ea typeface="Imprima"/>
              <a:cs typeface="Imprima"/>
              <a:sym typeface="Imprima"/>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6"/>
          <p:cNvSpPr txBox="1"/>
          <p:nvPr>
            <p:ph idx="1" type="body"/>
          </p:nvPr>
        </p:nvSpPr>
        <p:spPr>
          <a:xfrm>
            <a:off x="567513" y="72825"/>
            <a:ext cx="11053800" cy="4470300"/>
          </a:xfrm>
          <a:prstGeom prst="rect">
            <a:avLst/>
          </a:prstGeom>
          <a:noFill/>
          <a:ln>
            <a:noFill/>
          </a:ln>
        </p:spPr>
        <p:txBody>
          <a:bodyPr anchorCtr="0" anchor="t" bIns="60925" lIns="121875" spcFirstLastPara="1" rIns="121875" wrap="square" tIns="60925">
            <a:noAutofit/>
          </a:bodyPr>
          <a:lstStyle/>
          <a:p>
            <a:pPr indent="0" lvl="0" marL="0" rtl="0" algn="l">
              <a:lnSpc>
                <a:spcPct val="75000"/>
              </a:lnSpc>
              <a:spcBef>
                <a:spcPts val="0"/>
              </a:spcBef>
              <a:spcAft>
                <a:spcPts val="0"/>
              </a:spcAft>
              <a:buSzPts val="605"/>
              <a:buNone/>
            </a:pPr>
            <a:r>
              <a:rPr b="1" i="1" lang="en-US" sz="2520">
                <a:latin typeface="Imprima"/>
                <a:ea typeface="Imprima"/>
                <a:cs typeface="Imprima"/>
                <a:sym typeface="Imprima"/>
              </a:rPr>
              <a:t>Reminders…</a:t>
            </a:r>
            <a:endParaRPr b="1" i="1" sz="2520">
              <a:latin typeface="Imprima"/>
              <a:ea typeface="Imprima"/>
              <a:cs typeface="Imprima"/>
              <a:sym typeface="Imprima"/>
            </a:endParaRPr>
          </a:p>
          <a:p>
            <a:pPr indent="-304747" lvl="0" marL="304747" rtl="0" algn="l">
              <a:lnSpc>
                <a:spcPct val="75000"/>
              </a:lnSpc>
              <a:spcBef>
                <a:spcPts val="0"/>
              </a:spcBef>
              <a:spcAft>
                <a:spcPts val="0"/>
              </a:spcAft>
              <a:buSzPts val="2520"/>
              <a:buChar char="•"/>
            </a:pPr>
            <a:r>
              <a:rPr lang="en-US" sz="2520">
                <a:latin typeface="Imprima"/>
                <a:ea typeface="Imprima"/>
                <a:cs typeface="Imprima"/>
                <a:sym typeface="Imprima"/>
              </a:rPr>
              <a:t>Classrooms are open from 8.30am.</a:t>
            </a:r>
            <a:endParaRPr sz="2520"/>
          </a:p>
          <a:p>
            <a:pPr indent="-304747" lvl="0" marL="304747" rtl="0" algn="l">
              <a:lnSpc>
                <a:spcPct val="75000"/>
              </a:lnSpc>
              <a:spcBef>
                <a:spcPts val="1866"/>
              </a:spcBef>
              <a:spcAft>
                <a:spcPts val="0"/>
              </a:spcAft>
              <a:buSzPts val="2520"/>
              <a:buChar char="•"/>
            </a:pPr>
            <a:r>
              <a:rPr lang="en-US" sz="2520">
                <a:latin typeface="Imprima"/>
                <a:ea typeface="Imprima"/>
                <a:cs typeface="Imprima"/>
                <a:sym typeface="Imprima"/>
              </a:rPr>
              <a:t>Pack healthy snacks, lunches and a water bottle. Please remember that we are a </a:t>
            </a:r>
            <a:r>
              <a:rPr b="1" i="1" lang="en-US" sz="2520">
                <a:latin typeface="Imprima"/>
                <a:ea typeface="Imprima"/>
                <a:cs typeface="Imprima"/>
                <a:sym typeface="Imprima"/>
              </a:rPr>
              <a:t>nut free school.</a:t>
            </a:r>
            <a:endParaRPr b="1" i="1" sz="2520"/>
          </a:p>
          <a:p>
            <a:pPr indent="-304746" lvl="0" marL="304746" rtl="0" algn="l">
              <a:lnSpc>
                <a:spcPct val="75000"/>
              </a:lnSpc>
              <a:spcBef>
                <a:spcPts val="1866"/>
              </a:spcBef>
              <a:spcAft>
                <a:spcPts val="0"/>
              </a:spcAft>
              <a:buSzPts val="2520"/>
              <a:buChar char="•"/>
            </a:pPr>
            <a:r>
              <a:rPr lang="en-US" sz="2520">
                <a:latin typeface="Imprima"/>
                <a:ea typeface="Imprima"/>
                <a:cs typeface="Imprima"/>
                <a:sym typeface="Imprima"/>
              </a:rPr>
              <a:t>Correct uniform must be worn including ties and jumpers/cardigans (please ensure all uniform is </a:t>
            </a:r>
            <a:r>
              <a:rPr b="1" lang="en-US" sz="2520">
                <a:latin typeface="Imprima"/>
                <a:ea typeface="Imprima"/>
                <a:cs typeface="Imprima"/>
                <a:sym typeface="Imprima"/>
              </a:rPr>
              <a:t>clearly labelled with a name</a:t>
            </a:r>
            <a:r>
              <a:rPr lang="en-US" sz="2520">
                <a:latin typeface="Imprima"/>
                <a:ea typeface="Imprima"/>
                <a:cs typeface="Imprima"/>
                <a:sym typeface="Imprima"/>
              </a:rPr>
              <a:t>).</a:t>
            </a:r>
            <a:endParaRPr sz="2520"/>
          </a:p>
          <a:p>
            <a:pPr indent="-304747" lvl="0" marL="304747" rtl="0" algn="l">
              <a:lnSpc>
                <a:spcPct val="75000"/>
              </a:lnSpc>
              <a:spcBef>
                <a:spcPts val="1866"/>
              </a:spcBef>
              <a:spcAft>
                <a:spcPts val="0"/>
              </a:spcAft>
              <a:buSzPts val="2520"/>
              <a:buChar char="•"/>
            </a:pPr>
            <a:r>
              <a:rPr lang="en-US" sz="2520">
                <a:latin typeface="Imprima"/>
                <a:ea typeface="Imprima"/>
                <a:cs typeface="Imprima"/>
                <a:sym typeface="Imprima"/>
              </a:rPr>
              <a:t>Children need a pair of trainers in school each day to run the mile in.</a:t>
            </a:r>
            <a:endParaRPr sz="2520"/>
          </a:p>
          <a:p>
            <a:pPr indent="-304746" lvl="0" marL="304746" rtl="0" algn="l">
              <a:lnSpc>
                <a:spcPct val="75000"/>
              </a:lnSpc>
              <a:spcBef>
                <a:spcPts val="1866"/>
              </a:spcBef>
              <a:spcAft>
                <a:spcPts val="0"/>
              </a:spcAft>
              <a:buSzPts val="2520"/>
              <a:buChar char="•"/>
            </a:pPr>
            <a:r>
              <a:rPr lang="en-US" sz="2520">
                <a:latin typeface="Imprima"/>
                <a:ea typeface="Imprima"/>
                <a:cs typeface="Imprima"/>
                <a:sym typeface="Imprima"/>
              </a:rPr>
              <a:t>On Fridays, children should not come to school wearing earrings.</a:t>
            </a:r>
            <a:endParaRPr sz="2520">
              <a:latin typeface="Imprima"/>
              <a:ea typeface="Imprima"/>
              <a:cs typeface="Imprima"/>
              <a:sym typeface="Imprima"/>
            </a:endParaRPr>
          </a:p>
          <a:p>
            <a:pPr indent="0" lvl="0" marL="0" rtl="0" algn="l">
              <a:lnSpc>
                <a:spcPct val="75000"/>
              </a:lnSpc>
              <a:spcBef>
                <a:spcPts val="1866"/>
              </a:spcBef>
              <a:spcAft>
                <a:spcPts val="0"/>
              </a:spcAft>
              <a:buSzPts val="605"/>
              <a:buNone/>
            </a:pPr>
            <a:r>
              <a:rPr b="1" i="1" lang="en-US" sz="2420">
                <a:latin typeface="Imprima"/>
                <a:ea typeface="Imprima"/>
                <a:cs typeface="Imprima"/>
                <a:sym typeface="Imprima"/>
              </a:rPr>
              <a:t>Other events coming up soon…</a:t>
            </a:r>
            <a:endParaRPr b="1" i="1" sz="2420">
              <a:latin typeface="Imprima"/>
              <a:ea typeface="Imprima"/>
              <a:cs typeface="Imprima"/>
              <a:sym typeface="Imprima"/>
            </a:endParaRPr>
          </a:p>
          <a:p>
            <a:pPr indent="-361315" lvl="0" marL="457200" rtl="0" algn="l">
              <a:lnSpc>
                <a:spcPct val="75000"/>
              </a:lnSpc>
              <a:spcBef>
                <a:spcPts val="1866"/>
              </a:spcBef>
              <a:spcAft>
                <a:spcPts val="0"/>
              </a:spcAft>
              <a:buSzPts val="2090"/>
              <a:buFont typeface="Imprima"/>
              <a:buChar char="•"/>
            </a:pPr>
            <a:r>
              <a:rPr lang="en-US" sz="2420">
                <a:latin typeface="Imprima"/>
                <a:ea typeface="Imprima"/>
                <a:cs typeface="Imprima"/>
                <a:sym typeface="Imprima"/>
              </a:rPr>
              <a:t>Borough Cross Country is this </a:t>
            </a:r>
            <a:r>
              <a:rPr b="1" lang="en-US" sz="2420">
                <a:latin typeface="Imprima"/>
                <a:ea typeface="Imprima"/>
                <a:cs typeface="Imprima"/>
                <a:sym typeface="Imprima"/>
              </a:rPr>
              <a:t>Friday 26th September</a:t>
            </a:r>
            <a:r>
              <a:rPr lang="en-US" sz="2420">
                <a:latin typeface="Imprima"/>
                <a:ea typeface="Imprima"/>
                <a:cs typeface="Imprima"/>
                <a:sym typeface="Imprima"/>
              </a:rPr>
              <a:t> and the Borough Tag Rugby tournament for Years 5 and 6 on Wednesday 1st October. Please check your emails/texts to ensure you are aware if your child has been selected.</a:t>
            </a:r>
            <a:endParaRPr sz="2420">
              <a:latin typeface="Imprima"/>
              <a:ea typeface="Imprima"/>
              <a:cs typeface="Imprima"/>
              <a:sym typeface="Imprima"/>
            </a:endParaRPr>
          </a:p>
          <a:p>
            <a:pPr indent="-382270" lvl="0" marL="457200" rtl="0" algn="l">
              <a:lnSpc>
                <a:spcPct val="75000"/>
              </a:lnSpc>
              <a:spcBef>
                <a:spcPts val="0"/>
              </a:spcBef>
              <a:spcAft>
                <a:spcPts val="0"/>
              </a:spcAft>
              <a:buClr>
                <a:srgbClr val="FF0000"/>
              </a:buClr>
              <a:buSzPts val="2420"/>
              <a:buFont typeface="Imprima"/>
              <a:buChar char="•"/>
            </a:pPr>
            <a:r>
              <a:rPr b="1" lang="en-US" sz="2420">
                <a:solidFill>
                  <a:srgbClr val="FF0000"/>
                </a:solidFill>
                <a:latin typeface="Imprima"/>
                <a:ea typeface="Imprima"/>
                <a:cs typeface="Imprima"/>
                <a:sym typeface="Imprima"/>
              </a:rPr>
              <a:t>2nd</a:t>
            </a:r>
            <a:r>
              <a:rPr b="1" lang="en-US" sz="2420">
                <a:solidFill>
                  <a:srgbClr val="FF0000"/>
                </a:solidFill>
                <a:latin typeface="Imprima"/>
                <a:ea typeface="Imprima"/>
                <a:cs typeface="Imprima"/>
                <a:sym typeface="Imprima"/>
              </a:rPr>
              <a:t> Oct - no school and 22nd Oct - children finish at 1.15, no after school club.</a:t>
            </a:r>
            <a:endParaRPr b="1" sz="2420">
              <a:solidFill>
                <a:srgbClr val="FF0000"/>
              </a:solidFill>
              <a:latin typeface="Imprima"/>
              <a:ea typeface="Imprima"/>
              <a:cs typeface="Imprima"/>
              <a:sym typeface="Imprima"/>
            </a:endParaRPr>
          </a:p>
          <a:p>
            <a:pPr indent="-382270" lvl="0" marL="457200" rtl="0" algn="l">
              <a:lnSpc>
                <a:spcPct val="75000"/>
              </a:lnSpc>
              <a:spcBef>
                <a:spcPts val="0"/>
              </a:spcBef>
              <a:spcAft>
                <a:spcPts val="0"/>
              </a:spcAft>
              <a:buSzPts val="2420"/>
              <a:buFont typeface="Imprima"/>
              <a:buChar char="•"/>
            </a:pPr>
            <a:r>
              <a:rPr b="1" lang="en-US" sz="2420">
                <a:latin typeface="Imprima"/>
                <a:ea typeface="Imprima"/>
                <a:cs typeface="Imprima"/>
                <a:sym typeface="Imprima"/>
              </a:rPr>
              <a:t>15th Oct</a:t>
            </a:r>
            <a:r>
              <a:rPr lang="en-US" sz="2420">
                <a:latin typeface="Imprima"/>
                <a:ea typeface="Imprima"/>
                <a:cs typeface="Imprima"/>
                <a:sym typeface="Imprima"/>
              </a:rPr>
              <a:t> - School photos for individuals and families.</a:t>
            </a:r>
            <a:endParaRPr sz="2420">
              <a:latin typeface="Imprima"/>
              <a:ea typeface="Imprima"/>
              <a:cs typeface="Imprima"/>
              <a:sym typeface="Imprima"/>
            </a:endParaRPr>
          </a:p>
          <a:p>
            <a:pPr indent="-382270" lvl="0" marL="457200" rtl="0" algn="l">
              <a:lnSpc>
                <a:spcPct val="75000"/>
              </a:lnSpc>
              <a:spcBef>
                <a:spcPts val="0"/>
              </a:spcBef>
              <a:spcAft>
                <a:spcPts val="0"/>
              </a:spcAft>
              <a:buSzPts val="2420"/>
              <a:buFont typeface="Imprima"/>
              <a:buChar char="•"/>
            </a:pPr>
            <a:r>
              <a:rPr b="1" lang="en-US" sz="2420">
                <a:latin typeface="Imprima"/>
                <a:ea typeface="Imprima"/>
                <a:cs typeface="Imprima"/>
                <a:sym typeface="Imprima"/>
              </a:rPr>
              <a:t>10th, 17th, 24th Oct </a:t>
            </a:r>
            <a:r>
              <a:rPr lang="en-US" sz="2420">
                <a:latin typeface="Imprima"/>
                <a:ea typeface="Imprima"/>
                <a:cs typeface="Imprima"/>
                <a:sym typeface="Imprima"/>
              </a:rPr>
              <a:t>- parents invited for the Rosary at 3pm (half-term 24th)</a:t>
            </a:r>
            <a:endParaRPr sz="2420">
              <a:latin typeface="Imprima"/>
              <a:ea typeface="Imprima"/>
              <a:cs typeface="Imprima"/>
              <a:sym typeface="Imprima"/>
            </a:endParaRPr>
          </a:p>
          <a:p>
            <a:pPr indent="-382270" lvl="0" marL="457200" rtl="0" algn="l">
              <a:lnSpc>
                <a:spcPct val="75000"/>
              </a:lnSpc>
              <a:spcBef>
                <a:spcPts val="0"/>
              </a:spcBef>
              <a:spcAft>
                <a:spcPts val="0"/>
              </a:spcAft>
              <a:buSzPts val="2420"/>
              <a:buFont typeface="Imprima"/>
              <a:buChar char="•"/>
            </a:pPr>
            <a:r>
              <a:rPr b="1" lang="en-US" sz="2420">
                <a:latin typeface="Imprima"/>
                <a:ea typeface="Imprima"/>
                <a:cs typeface="Imprima"/>
                <a:sym typeface="Imprima"/>
              </a:rPr>
              <a:t>13th/20th November </a:t>
            </a:r>
            <a:r>
              <a:rPr lang="en-US" sz="2420">
                <a:latin typeface="Imprima"/>
                <a:ea typeface="Imprima"/>
                <a:cs typeface="Imprima"/>
                <a:sym typeface="Imprima"/>
              </a:rPr>
              <a:t>- Flu vaccine (don’t forget to consent if you wish to).</a:t>
            </a:r>
            <a:endParaRPr sz="2420">
              <a:latin typeface="Imprima"/>
              <a:ea typeface="Imprima"/>
              <a:cs typeface="Imprima"/>
              <a:sym typeface="Imprima"/>
            </a:endParaRPr>
          </a:p>
          <a:p>
            <a:pPr indent="0" lvl="0" marL="457200" rtl="0" algn="l">
              <a:lnSpc>
                <a:spcPct val="75000"/>
              </a:lnSpc>
              <a:spcBef>
                <a:spcPts val="1866"/>
              </a:spcBef>
              <a:spcAft>
                <a:spcPts val="0"/>
              </a:spcAft>
              <a:buSzPts val="1800"/>
              <a:buNone/>
            </a:pPr>
            <a:r>
              <a:t/>
            </a:r>
            <a:endParaRPr sz="2520">
              <a:latin typeface="Imprima"/>
              <a:ea typeface="Imprima"/>
              <a:cs typeface="Imprima"/>
              <a:sym typeface="Imprima"/>
            </a:endParaRPr>
          </a:p>
          <a:p>
            <a:pPr indent="-152347" lvl="0" marL="304747" rtl="0" algn="l">
              <a:lnSpc>
                <a:spcPct val="75000"/>
              </a:lnSpc>
              <a:spcBef>
                <a:spcPts val="1866"/>
              </a:spcBef>
              <a:spcAft>
                <a:spcPts val="0"/>
              </a:spcAft>
              <a:buSzPts val="1320"/>
              <a:buNone/>
            </a:pPr>
            <a:r>
              <a:t/>
            </a:r>
            <a:endParaRPr sz="2520"/>
          </a:p>
        </p:txBody>
      </p:sp>
    </p:spTree>
  </p:cSld>
  <p:clrMapOvr>
    <a:masterClrMapping/>
  </p:clrMapOvr>
  <mc:AlternateContent>
    <mc:Choice Requires="p14">
      <p:transition spd="slow" p14:dur="700">
        <p:fade/>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7"/>
          <p:cNvSpPr txBox="1"/>
          <p:nvPr>
            <p:ph idx="1" type="body"/>
          </p:nvPr>
        </p:nvSpPr>
        <p:spPr>
          <a:xfrm>
            <a:off x="476800" y="304800"/>
            <a:ext cx="11241300" cy="5976600"/>
          </a:xfrm>
          <a:prstGeom prst="rect">
            <a:avLst/>
          </a:prstGeom>
          <a:noFill/>
          <a:ln>
            <a:noFill/>
          </a:ln>
        </p:spPr>
        <p:txBody>
          <a:bodyPr anchorCtr="0" anchor="t" bIns="60925" lIns="121875" spcFirstLastPara="1" rIns="121875" wrap="square" tIns="60925">
            <a:normAutofit fontScale="25000" lnSpcReduction="20000"/>
          </a:bodyPr>
          <a:lstStyle/>
          <a:p>
            <a:pPr indent="0" lvl="0" marL="0" rtl="0" algn="l">
              <a:lnSpc>
                <a:spcPct val="95000"/>
              </a:lnSpc>
              <a:spcBef>
                <a:spcPts val="0"/>
              </a:spcBef>
              <a:spcAft>
                <a:spcPts val="0"/>
              </a:spcAft>
              <a:buSzPct val="100000"/>
              <a:buNone/>
            </a:pPr>
            <a:r>
              <a:rPr b="1" lang="en-US" sz="9600" u="sng">
                <a:latin typeface="Imprima"/>
                <a:ea typeface="Imprima"/>
                <a:cs typeface="Imprima"/>
                <a:sym typeface="Imprima"/>
              </a:rPr>
              <a:t>Homework</a:t>
            </a:r>
            <a:endParaRPr/>
          </a:p>
          <a:p>
            <a:pPr indent="0" lvl="0" marL="0" rtl="0" algn="l">
              <a:lnSpc>
                <a:spcPct val="95000"/>
              </a:lnSpc>
              <a:spcBef>
                <a:spcPts val="1866"/>
              </a:spcBef>
              <a:spcAft>
                <a:spcPts val="0"/>
              </a:spcAft>
              <a:buSzPct val="92307"/>
              <a:buNone/>
            </a:pPr>
            <a:r>
              <a:rPr lang="en-US" sz="10400">
                <a:latin typeface="Imprima"/>
                <a:ea typeface="Imprima"/>
                <a:cs typeface="Imprima"/>
                <a:sym typeface="Imprima"/>
              </a:rPr>
              <a:t>Each Wednesday, maths and grammar homework is set and is expected to be completed or marked the following Wednesday.</a:t>
            </a:r>
            <a:endParaRPr sz="3200"/>
          </a:p>
          <a:p>
            <a:pPr indent="0" lvl="0" marL="0" rtl="0" algn="l">
              <a:lnSpc>
                <a:spcPct val="95000"/>
              </a:lnSpc>
              <a:spcBef>
                <a:spcPts val="1866"/>
              </a:spcBef>
              <a:spcAft>
                <a:spcPts val="0"/>
              </a:spcAft>
              <a:buSzPct val="92307"/>
              <a:buNone/>
            </a:pPr>
            <a:r>
              <a:rPr lang="en-US" sz="10400">
                <a:latin typeface="Imprima"/>
                <a:ea typeface="Imprima"/>
                <a:cs typeface="Imprima"/>
                <a:sym typeface="Imprima"/>
              </a:rPr>
              <a:t>Each Friday, comprehension homework is sent home to be marked the following Friday.</a:t>
            </a:r>
            <a:endParaRPr sz="3200"/>
          </a:p>
          <a:p>
            <a:pPr indent="0" lvl="0" marL="0" rtl="0" algn="l">
              <a:lnSpc>
                <a:spcPct val="95000"/>
              </a:lnSpc>
              <a:spcBef>
                <a:spcPts val="1866"/>
              </a:spcBef>
              <a:spcAft>
                <a:spcPts val="0"/>
              </a:spcAft>
              <a:buSzPct val="92307"/>
              <a:buNone/>
            </a:pPr>
            <a:r>
              <a:rPr lang="en-US" sz="10400">
                <a:latin typeface="Imprima"/>
                <a:ea typeface="Imprima"/>
                <a:cs typeface="Imprima"/>
                <a:sym typeface="Imprima"/>
              </a:rPr>
              <a:t>Children must revise the week’s spelling pattern/rule and are tested on Friday. They will not be given a list of words to be tested on. They may be tested on an unfamiliar word so it’s important they learn the pattern/rule. </a:t>
            </a:r>
            <a:endParaRPr sz="3200"/>
          </a:p>
          <a:p>
            <a:pPr indent="0" lvl="0" marL="0" rtl="0" algn="l">
              <a:lnSpc>
                <a:spcPct val="95000"/>
              </a:lnSpc>
              <a:spcBef>
                <a:spcPts val="1866"/>
              </a:spcBef>
              <a:spcAft>
                <a:spcPts val="0"/>
              </a:spcAft>
              <a:buSzPct val="92307"/>
              <a:buNone/>
            </a:pPr>
            <a:r>
              <a:rPr lang="en-US" sz="10400">
                <a:latin typeface="Imprima"/>
                <a:ea typeface="Imprima"/>
                <a:cs typeface="Imprima"/>
                <a:sym typeface="Imprima"/>
              </a:rPr>
              <a:t>Other homework (including online tasks) will be issued as and when needed.</a:t>
            </a:r>
            <a:endParaRPr sz="3200"/>
          </a:p>
          <a:p>
            <a:pPr indent="0" lvl="0" marL="0" rtl="0" algn="l">
              <a:lnSpc>
                <a:spcPct val="95000"/>
              </a:lnSpc>
              <a:spcBef>
                <a:spcPts val="1866"/>
              </a:spcBef>
              <a:spcAft>
                <a:spcPts val="0"/>
              </a:spcAft>
              <a:buSzPct val="92307"/>
              <a:buNone/>
            </a:pPr>
            <a:r>
              <a:rPr lang="en-US" sz="10400">
                <a:latin typeface="Imprima"/>
                <a:ea typeface="Imprima"/>
                <a:cs typeface="Imprima"/>
                <a:sym typeface="Imprima"/>
              </a:rPr>
              <a:t>Children should read from a book they enjoy with an adult for at least 15-20 minutes each day, discussing the text and any unfamiliar words.</a:t>
            </a:r>
            <a:endParaRPr sz="3200"/>
          </a:p>
          <a:p>
            <a:pPr indent="0" lvl="0" marL="0" rtl="0" algn="l">
              <a:lnSpc>
                <a:spcPct val="95000"/>
              </a:lnSpc>
              <a:spcBef>
                <a:spcPts val="1866"/>
              </a:spcBef>
              <a:spcAft>
                <a:spcPts val="0"/>
              </a:spcAft>
              <a:buSzPct val="92307"/>
              <a:buNone/>
            </a:pPr>
            <a:r>
              <a:rPr lang="en-US" sz="10400">
                <a:latin typeface="Imprima"/>
                <a:ea typeface="Imprima"/>
                <a:cs typeface="Imprima"/>
                <a:sym typeface="Imprima"/>
              </a:rPr>
              <a:t>Children must know their times tables up to 12 x 12 at speed. They can practise writing a table out whilst timing themselves, and try to beat their time. When they can do this at speed, they can play an online game called </a:t>
            </a:r>
            <a:r>
              <a:rPr b="1" lang="en-US" sz="10400">
                <a:latin typeface="Imprima"/>
                <a:ea typeface="Imprima"/>
                <a:cs typeface="Imprima"/>
                <a:sym typeface="Imprima"/>
              </a:rPr>
              <a:t>Hit the Button,</a:t>
            </a:r>
            <a:r>
              <a:rPr lang="en-US" sz="10400">
                <a:latin typeface="Imprima"/>
                <a:ea typeface="Imprima"/>
                <a:cs typeface="Imprima"/>
                <a:sym typeface="Imprima"/>
              </a:rPr>
              <a:t> which helps develop their fluency.</a:t>
            </a:r>
            <a:endParaRPr sz="3200"/>
          </a:p>
          <a:p>
            <a:pPr indent="0" lvl="0" marL="0" rtl="0" algn="l">
              <a:lnSpc>
                <a:spcPct val="95000"/>
              </a:lnSpc>
              <a:spcBef>
                <a:spcPts val="1866"/>
              </a:spcBef>
              <a:spcAft>
                <a:spcPts val="0"/>
              </a:spcAft>
              <a:buSzPct val="100000"/>
              <a:buNone/>
            </a:pPr>
            <a:r>
              <a:t/>
            </a:r>
            <a:endParaRPr>
              <a:latin typeface="Imprima"/>
              <a:ea typeface="Imprima"/>
              <a:cs typeface="Imprima"/>
              <a:sym typeface="Imprima"/>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p8"/>
          <p:cNvSpPr txBox="1"/>
          <p:nvPr>
            <p:ph idx="1" type="body"/>
          </p:nvPr>
        </p:nvSpPr>
        <p:spPr>
          <a:xfrm>
            <a:off x="1015725" y="194275"/>
            <a:ext cx="10157400" cy="6452100"/>
          </a:xfrm>
          <a:prstGeom prst="rect">
            <a:avLst/>
          </a:prstGeom>
          <a:noFill/>
          <a:ln>
            <a:noFill/>
          </a:ln>
        </p:spPr>
        <p:txBody>
          <a:bodyPr anchorCtr="0" anchor="t" bIns="60925" lIns="121875" spcFirstLastPara="1" rIns="121875" wrap="square" tIns="60925">
            <a:normAutofit/>
          </a:bodyPr>
          <a:lstStyle/>
          <a:p>
            <a:pPr indent="0" lvl="0" marL="0" rtl="0" algn="ctr">
              <a:lnSpc>
                <a:spcPct val="95000"/>
              </a:lnSpc>
              <a:spcBef>
                <a:spcPts val="0"/>
              </a:spcBef>
              <a:spcAft>
                <a:spcPts val="0"/>
              </a:spcAft>
              <a:buSzPts val="3200"/>
              <a:buNone/>
            </a:pPr>
            <a:r>
              <a:rPr lang="en-US" sz="3200">
                <a:latin typeface="Imprima"/>
                <a:ea typeface="Imprima"/>
                <a:cs typeface="Imprima"/>
                <a:sym typeface="Imprima"/>
              </a:rPr>
              <a:t>Parents’ evenings will be held in November to discuss your child’s progress and attainment levels.</a:t>
            </a:r>
            <a:endParaRPr sz="3200">
              <a:latin typeface="Imprima"/>
              <a:ea typeface="Imprima"/>
              <a:cs typeface="Imprima"/>
              <a:sym typeface="Imprima"/>
            </a:endParaRPr>
          </a:p>
          <a:p>
            <a:pPr indent="0" lvl="0" marL="0" rtl="0" algn="ctr">
              <a:lnSpc>
                <a:spcPct val="95000"/>
              </a:lnSpc>
              <a:spcBef>
                <a:spcPts val="0"/>
              </a:spcBef>
              <a:spcAft>
                <a:spcPts val="0"/>
              </a:spcAft>
              <a:buSzPts val="3200"/>
              <a:buNone/>
            </a:pPr>
            <a:r>
              <a:rPr lang="en-US" sz="3200">
                <a:latin typeface="Imprima"/>
                <a:ea typeface="Imprima"/>
                <a:cs typeface="Imprima"/>
                <a:sym typeface="Imprima"/>
              </a:rPr>
              <a:t>Book your slot.</a:t>
            </a:r>
            <a:endParaRPr/>
          </a:p>
          <a:p>
            <a:pPr indent="0" lvl="0" marL="0" rtl="0" algn="ctr">
              <a:lnSpc>
                <a:spcPct val="95000"/>
              </a:lnSpc>
              <a:spcBef>
                <a:spcPts val="1866"/>
              </a:spcBef>
              <a:spcAft>
                <a:spcPts val="0"/>
              </a:spcAft>
              <a:buSzPts val="3200"/>
              <a:buNone/>
            </a:pPr>
            <a:r>
              <a:rPr lang="en-US" sz="3200">
                <a:latin typeface="Imprima"/>
                <a:ea typeface="Imprima"/>
                <a:cs typeface="Imprima"/>
                <a:sym typeface="Imprima"/>
              </a:rPr>
              <a:t>The date of your meeting will depend on your child’s house. Please check your events calendar.</a:t>
            </a:r>
            <a:endParaRPr sz="3200">
              <a:latin typeface="Imprima"/>
              <a:ea typeface="Imprima"/>
              <a:cs typeface="Imprima"/>
              <a:sym typeface="Imprima"/>
            </a:endParaRPr>
          </a:p>
          <a:p>
            <a:pPr indent="0" lvl="0" marL="0" rtl="0" algn="ctr">
              <a:lnSpc>
                <a:spcPct val="95000"/>
              </a:lnSpc>
              <a:spcBef>
                <a:spcPts val="1900"/>
              </a:spcBef>
              <a:spcAft>
                <a:spcPts val="0"/>
              </a:spcAft>
              <a:buClr>
                <a:schemeClr val="dk1"/>
              </a:buClr>
              <a:buSzPts val="1100"/>
              <a:buFont typeface="Arial"/>
              <a:buNone/>
            </a:pPr>
            <a:r>
              <a:rPr lang="en-US" sz="2800">
                <a:highlight>
                  <a:srgbClr val="00FF00"/>
                </a:highlight>
                <a:latin typeface="Imprima"/>
                <a:ea typeface="Imprima"/>
                <a:cs typeface="Imprima"/>
                <a:sym typeface="Imprima"/>
              </a:rPr>
              <a:t>12.10 St. Patrick</a:t>
            </a:r>
            <a:endParaRPr sz="2800">
              <a:highlight>
                <a:srgbClr val="00FF00"/>
              </a:highlight>
              <a:latin typeface="Imprima"/>
              <a:ea typeface="Imprima"/>
              <a:cs typeface="Imprima"/>
              <a:sym typeface="Imprima"/>
            </a:endParaRPr>
          </a:p>
          <a:p>
            <a:pPr indent="0" lvl="0" marL="0" rtl="0" algn="ctr">
              <a:lnSpc>
                <a:spcPct val="95000"/>
              </a:lnSpc>
              <a:spcBef>
                <a:spcPts val="1900"/>
              </a:spcBef>
              <a:spcAft>
                <a:spcPts val="0"/>
              </a:spcAft>
              <a:buClr>
                <a:schemeClr val="dk1"/>
              </a:buClr>
              <a:buSzPts val="1100"/>
              <a:buFont typeface="Arial"/>
              <a:buNone/>
            </a:pPr>
            <a:r>
              <a:rPr lang="en-US" sz="2800">
                <a:highlight>
                  <a:srgbClr val="FF0000"/>
                </a:highlight>
                <a:latin typeface="Imprima"/>
                <a:ea typeface="Imprima"/>
                <a:cs typeface="Imprima"/>
                <a:sym typeface="Imprima"/>
              </a:rPr>
              <a:t>13.10 St. George</a:t>
            </a:r>
            <a:endParaRPr sz="2800">
              <a:highlight>
                <a:srgbClr val="FF0000"/>
              </a:highlight>
              <a:latin typeface="Imprima"/>
              <a:ea typeface="Imprima"/>
              <a:cs typeface="Imprima"/>
              <a:sym typeface="Imprima"/>
            </a:endParaRPr>
          </a:p>
          <a:p>
            <a:pPr indent="0" lvl="0" marL="0" rtl="0" algn="ctr">
              <a:lnSpc>
                <a:spcPct val="95000"/>
              </a:lnSpc>
              <a:spcBef>
                <a:spcPts val="1900"/>
              </a:spcBef>
              <a:spcAft>
                <a:spcPts val="0"/>
              </a:spcAft>
              <a:buClr>
                <a:schemeClr val="dk1"/>
              </a:buClr>
              <a:buSzPts val="1100"/>
              <a:buFont typeface="Arial"/>
              <a:buNone/>
            </a:pPr>
            <a:r>
              <a:rPr lang="en-US" sz="2800">
                <a:highlight>
                  <a:srgbClr val="FFFF00"/>
                </a:highlight>
                <a:latin typeface="Imprima"/>
                <a:ea typeface="Imprima"/>
                <a:cs typeface="Imprima"/>
                <a:sym typeface="Imprima"/>
              </a:rPr>
              <a:t>14.10 St. David</a:t>
            </a:r>
            <a:endParaRPr sz="2800">
              <a:highlight>
                <a:srgbClr val="FFFF00"/>
              </a:highlight>
              <a:latin typeface="Imprima"/>
              <a:ea typeface="Imprima"/>
              <a:cs typeface="Imprima"/>
              <a:sym typeface="Imprima"/>
            </a:endParaRPr>
          </a:p>
          <a:p>
            <a:pPr indent="0" lvl="0" marL="0" rtl="0" algn="ctr">
              <a:lnSpc>
                <a:spcPct val="95000"/>
              </a:lnSpc>
              <a:spcBef>
                <a:spcPts val="1900"/>
              </a:spcBef>
              <a:spcAft>
                <a:spcPts val="0"/>
              </a:spcAft>
              <a:buClr>
                <a:schemeClr val="dk1"/>
              </a:buClr>
              <a:buSzPts val="1100"/>
              <a:buFont typeface="Arial"/>
              <a:buNone/>
            </a:pPr>
            <a:r>
              <a:rPr lang="en-US" sz="2800">
                <a:highlight>
                  <a:srgbClr val="0000FF"/>
                </a:highlight>
                <a:latin typeface="Imprima"/>
                <a:ea typeface="Imprima"/>
                <a:cs typeface="Imprima"/>
                <a:sym typeface="Imprima"/>
              </a:rPr>
              <a:t>15.10 St. Andrew</a:t>
            </a:r>
            <a:endParaRPr sz="2800">
              <a:highlight>
                <a:srgbClr val="0000FF"/>
              </a:highlight>
              <a:latin typeface="Imprima"/>
              <a:ea typeface="Imprima"/>
              <a:cs typeface="Imprima"/>
              <a:sym typeface="Imprima"/>
            </a:endParaRPr>
          </a:p>
          <a:p>
            <a:pPr indent="0" lvl="0" marL="0" rtl="0" algn="ctr">
              <a:lnSpc>
                <a:spcPct val="95000"/>
              </a:lnSpc>
              <a:spcBef>
                <a:spcPts val="1866"/>
              </a:spcBef>
              <a:spcAft>
                <a:spcPts val="0"/>
              </a:spcAft>
              <a:buSzPts val="3200"/>
              <a:buNone/>
            </a:pPr>
            <a:r>
              <a:rPr lang="en-US" sz="3200">
                <a:latin typeface="Imprima"/>
                <a:ea typeface="Imprima"/>
                <a:cs typeface="Imprima"/>
                <a:sym typeface="Imprima"/>
              </a:rPr>
              <a:t>There will also be another opportunity to meet in the spring (February/March).</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p9"/>
          <p:cNvSpPr txBox="1"/>
          <p:nvPr>
            <p:ph idx="1" type="body"/>
          </p:nvPr>
        </p:nvSpPr>
        <p:spPr>
          <a:xfrm>
            <a:off x="551750" y="0"/>
            <a:ext cx="10513800" cy="4470300"/>
          </a:xfrm>
          <a:prstGeom prst="rect">
            <a:avLst/>
          </a:prstGeom>
          <a:noFill/>
          <a:ln>
            <a:noFill/>
          </a:ln>
        </p:spPr>
        <p:txBody>
          <a:bodyPr anchorCtr="0" anchor="t" bIns="60925" lIns="121875" spcFirstLastPara="1" rIns="121875" wrap="square" tIns="60925">
            <a:noAutofit/>
          </a:bodyPr>
          <a:lstStyle/>
          <a:p>
            <a:pPr indent="0" lvl="0" marL="0" rtl="0" algn="ctr">
              <a:lnSpc>
                <a:spcPct val="75000"/>
              </a:lnSpc>
              <a:spcBef>
                <a:spcPts val="0"/>
              </a:spcBef>
              <a:spcAft>
                <a:spcPts val="0"/>
              </a:spcAft>
              <a:buSzPts val="1800"/>
              <a:buNone/>
            </a:pPr>
            <a:r>
              <a:rPr lang="en-US" sz="2600">
                <a:solidFill>
                  <a:schemeClr val="lt1"/>
                </a:solidFill>
                <a:highlight>
                  <a:schemeClr val="dk1"/>
                </a:highlight>
                <a:latin typeface="Imprima"/>
                <a:ea typeface="Imprima"/>
                <a:cs typeface="Imprima"/>
                <a:sym typeface="Imprima"/>
              </a:rPr>
              <a:t>To understand the coverage for maths and English, please refer to the National Curriculum.</a:t>
            </a:r>
            <a:endParaRPr i="1" sz="2600">
              <a:solidFill>
                <a:schemeClr val="lt1"/>
              </a:solidFill>
              <a:highlight>
                <a:schemeClr val="dk1"/>
              </a:highlight>
              <a:latin typeface="Imprima"/>
              <a:ea typeface="Imprima"/>
              <a:cs typeface="Imprima"/>
              <a:sym typeface="Imprima"/>
            </a:endParaRPr>
          </a:p>
          <a:p>
            <a:pPr indent="0" lvl="0" marL="0" rtl="0" algn="l">
              <a:lnSpc>
                <a:spcPct val="75000"/>
              </a:lnSpc>
              <a:spcBef>
                <a:spcPts val="0"/>
              </a:spcBef>
              <a:spcAft>
                <a:spcPts val="0"/>
              </a:spcAft>
              <a:buSzPts val="1800"/>
              <a:buNone/>
            </a:pPr>
            <a:r>
              <a:t/>
            </a:r>
            <a:endParaRPr i="1" sz="2600">
              <a:latin typeface="Imprima"/>
              <a:ea typeface="Imprima"/>
              <a:cs typeface="Imprima"/>
              <a:sym typeface="Imprima"/>
            </a:endParaRPr>
          </a:p>
          <a:p>
            <a:pPr indent="0" lvl="0" marL="0" rtl="0" algn="l">
              <a:lnSpc>
                <a:spcPct val="75000"/>
              </a:lnSpc>
              <a:spcBef>
                <a:spcPts val="0"/>
              </a:spcBef>
              <a:spcAft>
                <a:spcPts val="0"/>
              </a:spcAft>
              <a:buSzPts val="1800"/>
              <a:buNone/>
            </a:pPr>
            <a:r>
              <a:rPr i="1" lang="en-US" sz="2600">
                <a:latin typeface="Imprima"/>
                <a:ea typeface="Imprima"/>
                <a:cs typeface="Imprima"/>
                <a:sym typeface="Imprima"/>
              </a:rPr>
              <a:t>Overview…</a:t>
            </a:r>
            <a:endParaRPr i="1" sz="2600">
              <a:latin typeface="Imprima"/>
              <a:ea typeface="Imprima"/>
              <a:cs typeface="Imprima"/>
              <a:sym typeface="Imprima"/>
            </a:endParaRPr>
          </a:p>
          <a:p>
            <a:pPr indent="0" lvl="0" marL="0" rtl="0" algn="l">
              <a:lnSpc>
                <a:spcPct val="75000"/>
              </a:lnSpc>
              <a:spcBef>
                <a:spcPts val="0"/>
              </a:spcBef>
              <a:spcAft>
                <a:spcPts val="0"/>
              </a:spcAft>
              <a:buSzPts val="1800"/>
              <a:buNone/>
            </a:pPr>
            <a:r>
              <a:rPr lang="en-US" sz="2600">
                <a:latin typeface="Imprima"/>
                <a:ea typeface="Imprima"/>
                <a:cs typeface="Imprima"/>
                <a:sym typeface="Imprima"/>
              </a:rPr>
              <a:t>Throughout the rest of the year, we will also be exploring topics such as:</a:t>
            </a:r>
            <a:endParaRPr sz="2600">
              <a:latin typeface="Imprima"/>
              <a:ea typeface="Imprima"/>
              <a:cs typeface="Imprima"/>
              <a:sym typeface="Imprima"/>
            </a:endParaRPr>
          </a:p>
          <a:p>
            <a:pPr indent="-355600" lvl="0" marL="457200" rtl="0" algn="l">
              <a:lnSpc>
                <a:spcPct val="75000"/>
              </a:lnSpc>
              <a:spcBef>
                <a:spcPts val="0"/>
              </a:spcBef>
              <a:spcAft>
                <a:spcPts val="0"/>
              </a:spcAft>
              <a:buSzPts val="2000"/>
              <a:buFont typeface="Imprima"/>
              <a:buChar char="•"/>
            </a:pPr>
            <a:r>
              <a:rPr lang="en-US" sz="2600">
                <a:latin typeface="Imprima"/>
                <a:ea typeface="Imprima"/>
                <a:cs typeface="Imprima"/>
                <a:sym typeface="Imprima"/>
              </a:rPr>
              <a:t>the Ancient Mayans</a:t>
            </a:r>
            <a:endParaRPr sz="2600">
              <a:latin typeface="Imprima"/>
              <a:ea typeface="Imprima"/>
              <a:cs typeface="Imprima"/>
              <a:sym typeface="Imprima"/>
            </a:endParaRPr>
          </a:p>
          <a:p>
            <a:pPr indent="-355600" lvl="0" marL="457200" rtl="0" algn="l">
              <a:lnSpc>
                <a:spcPct val="75000"/>
              </a:lnSpc>
              <a:spcBef>
                <a:spcPts val="0"/>
              </a:spcBef>
              <a:spcAft>
                <a:spcPts val="0"/>
              </a:spcAft>
              <a:buSzPts val="2000"/>
              <a:buFont typeface="Imprima"/>
              <a:buChar char="•"/>
            </a:pPr>
            <a:r>
              <a:rPr lang="en-US" sz="2600">
                <a:latin typeface="Imprima"/>
                <a:ea typeface="Imprima"/>
                <a:cs typeface="Imprima"/>
                <a:sym typeface="Imprima"/>
              </a:rPr>
              <a:t>the geography of North America</a:t>
            </a:r>
            <a:endParaRPr sz="2600">
              <a:latin typeface="Imprima"/>
              <a:ea typeface="Imprima"/>
              <a:cs typeface="Imprima"/>
              <a:sym typeface="Imprima"/>
            </a:endParaRPr>
          </a:p>
          <a:p>
            <a:pPr indent="-355600" lvl="0" marL="457200" rtl="0" algn="l">
              <a:lnSpc>
                <a:spcPct val="75000"/>
              </a:lnSpc>
              <a:spcBef>
                <a:spcPts val="0"/>
              </a:spcBef>
              <a:spcAft>
                <a:spcPts val="0"/>
              </a:spcAft>
              <a:buSzPts val="2000"/>
              <a:buFont typeface="Imprima"/>
              <a:buChar char="•"/>
            </a:pPr>
            <a:r>
              <a:rPr lang="en-US" sz="2600">
                <a:latin typeface="Imprima"/>
                <a:ea typeface="Imprima"/>
                <a:cs typeface="Imprima"/>
                <a:sym typeface="Imprima"/>
              </a:rPr>
              <a:t>the theory of evolution</a:t>
            </a:r>
            <a:endParaRPr sz="2600">
              <a:latin typeface="Imprima"/>
              <a:ea typeface="Imprima"/>
              <a:cs typeface="Imprima"/>
              <a:sym typeface="Imprima"/>
            </a:endParaRPr>
          </a:p>
          <a:p>
            <a:pPr indent="-355600" lvl="0" marL="457200" rtl="0" algn="l">
              <a:lnSpc>
                <a:spcPct val="75000"/>
              </a:lnSpc>
              <a:spcBef>
                <a:spcPts val="0"/>
              </a:spcBef>
              <a:spcAft>
                <a:spcPts val="0"/>
              </a:spcAft>
              <a:buSzPts val="2000"/>
              <a:buFont typeface="Imprima"/>
              <a:buChar char="•"/>
            </a:pPr>
            <a:r>
              <a:rPr lang="en-US" sz="2600">
                <a:latin typeface="Imprima"/>
                <a:ea typeface="Imprima"/>
                <a:cs typeface="Imprima"/>
                <a:sym typeface="Imprima"/>
              </a:rPr>
              <a:t>how the human heart works.</a:t>
            </a:r>
            <a:endParaRPr sz="2600">
              <a:latin typeface="Imprima"/>
              <a:ea typeface="Imprima"/>
              <a:cs typeface="Imprima"/>
              <a:sym typeface="Imprima"/>
            </a:endParaRPr>
          </a:p>
          <a:p>
            <a:pPr indent="0" lvl="0" marL="0" rtl="0" algn="l">
              <a:lnSpc>
                <a:spcPct val="75000"/>
              </a:lnSpc>
              <a:spcBef>
                <a:spcPts val="0"/>
              </a:spcBef>
              <a:spcAft>
                <a:spcPts val="0"/>
              </a:spcAft>
              <a:buSzPts val="1800"/>
              <a:buNone/>
            </a:pPr>
            <a:r>
              <a:t/>
            </a:r>
            <a:endParaRPr sz="2600">
              <a:latin typeface="Imprima"/>
              <a:ea typeface="Imprima"/>
              <a:cs typeface="Imprima"/>
              <a:sym typeface="Imprima"/>
            </a:endParaRPr>
          </a:p>
          <a:p>
            <a:pPr indent="0" lvl="0" marL="0" rtl="0" algn="l">
              <a:lnSpc>
                <a:spcPct val="75000"/>
              </a:lnSpc>
              <a:spcBef>
                <a:spcPts val="0"/>
              </a:spcBef>
              <a:spcAft>
                <a:spcPts val="0"/>
              </a:spcAft>
              <a:buSzPts val="1800"/>
              <a:buNone/>
            </a:pPr>
            <a:r>
              <a:rPr lang="en-US" sz="2600">
                <a:latin typeface="Imprima"/>
                <a:ea typeface="Imprima"/>
                <a:cs typeface="Imprima"/>
                <a:sym typeface="Imprima"/>
              </a:rPr>
              <a:t>We will be reading from Beetle Boy and a selection of poetry.</a:t>
            </a:r>
            <a:endParaRPr sz="2600">
              <a:latin typeface="Imprima"/>
              <a:ea typeface="Imprima"/>
              <a:cs typeface="Imprima"/>
              <a:sym typeface="Imprima"/>
            </a:endParaRPr>
          </a:p>
          <a:p>
            <a:pPr indent="0" lvl="0" marL="0" rtl="0" algn="l">
              <a:lnSpc>
                <a:spcPct val="75000"/>
              </a:lnSpc>
              <a:spcBef>
                <a:spcPts val="0"/>
              </a:spcBef>
              <a:spcAft>
                <a:spcPts val="0"/>
              </a:spcAft>
              <a:buSzPts val="1800"/>
              <a:buNone/>
            </a:pPr>
            <a:r>
              <a:t/>
            </a:r>
            <a:endParaRPr sz="2600">
              <a:latin typeface="Imprima"/>
              <a:ea typeface="Imprima"/>
              <a:cs typeface="Imprima"/>
              <a:sym typeface="Imprima"/>
            </a:endParaRPr>
          </a:p>
          <a:p>
            <a:pPr indent="0" lvl="0" marL="0" rtl="0" algn="l">
              <a:lnSpc>
                <a:spcPct val="75000"/>
              </a:lnSpc>
              <a:spcBef>
                <a:spcPts val="0"/>
              </a:spcBef>
              <a:spcAft>
                <a:spcPts val="0"/>
              </a:spcAft>
              <a:buSzPts val="1800"/>
              <a:buNone/>
            </a:pPr>
            <a:r>
              <a:rPr lang="en-US" sz="2600">
                <a:latin typeface="Imprima"/>
                <a:ea typeface="Imprima"/>
                <a:cs typeface="Imprima"/>
                <a:sym typeface="Imprima"/>
              </a:rPr>
              <a:t>Our writing genres will include narratives, instructions, diaries, non-chronological reports and persuasion texts.</a:t>
            </a:r>
            <a:endParaRPr sz="2600">
              <a:latin typeface="Imprima"/>
              <a:ea typeface="Imprima"/>
              <a:cs typeface="Imprima"/>
              <a:sym typeface="Imprima"/>
            </a:endParaRPr>
          </a:p>
          <a:p>
            <a:pPr indent="0" lvl="0" marL="0" rtl="0" algn="l">
              <a:lnSpc>
                <a:spcPct val="75000"/>
              </a:lnSpc>
              <a:spcBef>
                <a:spcPts val="0"/>
              </a:spcBef>
              <a:spcAft>
                <a:spcPts val="0"/>
              </a:spcAft>
              <a:buSzPts val="1800"/>
              <a:buNone/>
            </a:pPr>
            <a:r>
              <a:t/>
            </a:r>
            <a:endParaRPr sz="2600">
              <a:latin typeface="Imprima"/>
              <a:ea typeface="Imprima"/>
              <a:cs typeface="Imprima"/>
              <a:sym typeface="Imprima"/>
            </a:endParaRPr>
          </a:p>
          <a:p>
            <a:pPr indent="0" lvl="0" marL="0" rtl="0" algn="l">
              <a:lnSpc>
                <a:spcPct val="75000"/>
              </a:lnSpc>
              <a:spcBef>
                <a:spcPts val="0"/>
              </a:spcBef>
              <a:spcAft>
                <a:spcPts val="0"/>
              </a:spcAft>
              <a:buSzPts val="1800"/>
              <a:buNone/>
            </a:pPr>
            <a:r>
              <a:rPr lang="en-US" sz="2600">
                <a:latin typeface="Imprima"/>
                <a:ea typeface="Imprima"/>
                <a:cs typeface="Imprima"/>
                <a:sym typeface="Imprima"/>
              </a:rPr>
              <a:t>Our upcoming RE topics include: Prophecy and Promise, From Gallilee to Jerusalem and From Desert to Garden. We will  be celebrating the World Day of Prayer.</a:t>
            </a:r>
            <a:endParaRPr sz="2600">
              <a:latin typeface="Imprima"/>
              <a:ea typeface="Imprima"/>
              <a:cs typeface="Imprima"/>
              <a:sym typeface="Imprima"/>
            </a:endParaRPr>
          </a:p>
          <a:p>
            <a:pPr indent="0" lvl="0" marL="0" rtl="0" algn="l">
              <a:lnSpc>
                <a:spcPct val="75000"/>
              </a:lnSpc>
              <a:spcBef>
                <a:spcPts val="0"/>
              </a:spcBef>
              <a:spcAft>
                <a:spcPts val="0"/>
              </a:spcAft>
              <a:buSzPts val="1800"/>
              <a:buNone/>
            </a:pPr>
            <a:r>
              <a:t/>
            </a:r>
            <a:endParaRPr sz="2600">
              <a:latin typeface="Imprima"/>
              <a:ea typeface="Imprima"/>
              <a:cs typeface="Imprima"/>
              <a:sym typeface="Imprima"/>
            </a:endParaRPr>
          </a:p>
          <a:p>
            <a:pPr indent="0" lvl="0" marL="0" rtl="0" algn="l">
              <a:lnSpc>
                <a:spcPct val="75000"/>
              </a:lnSpc>
              <a:spcBef>
                <a:spcPts val="0"/>
              </a:spcBef>
              <a:spcAft>
                <a:spcPts val="0"/>
              </a:spcAft>
              <a:buSzPts val="1800"/>
              <a:buNone/>
            </a:pPr>
            <a:r>
              <a:rPr lang="en-US" sz="2600">
                <a:latin typeface="Imprima"/>
                <a:ea typeface="Imprima"/>
                <a:cs typeface="Imprima"/>
                <a:sym typeface="Imprima"/>
              </a:rPr>
              <a:t>We will also be sewing and investigating where the food on our plate comes from. After their SATs exams, the children will be preparing for and rehearsing for their end of year extravaganza on 14th July.</a:t>
            </a:r>
            <a:endParaRPr sz="2600">
              <a:latin typeface="Imprima"/>
              <a:ea typeface="Imprima"/>
              <a:cs typeface="Imprima"/>
              <a:sym typeface="Imprima"/>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sp>
        <p:nvSpPr>
          <p:cNvPr id="158" name="Google Shape;158;p10"/>
          <p:cNvSpPr txBox="1"/>
          <p:nvPr>
            <p:ph idx="1" type="body"/>
          </p:nvPr>
        </p:nvSpPr>
        <p:spPr>
          <a:xfrm>
            <a:off x="553850" y="332650"/>
            <a:ext cx="11309100" cy="6255600"/>
          </a:xfrm>
          <a:prstGeom prst="rect">
            <a:avLst/>
          </a:prstGeom>
          <a:noFill/>
          <a:ln>
            <a:noFill/>
          </a:ln>
        </p:spPr>
        <p:txBody>
          <a:bodyPr anchorCtr="0" anchor="t" bIns="60925" lIns="121875" spcFirstLastPara="1" rIns="121875" wrap="square" tIns="60925">
            <a:noAutofit/>
          </a:bodyPr>
          <a:lstStyle/>
          <a:p>
            <a:pPr indent="0" lvl="0" marL="0" rtl="0" algn="l">
              <a:lnSpc>
                <a:spcPct val="75000"/>
              </a:lnSpc>
              <a:spcBef>
                <a:spcPts val="0"/>
              </a:spcBef>
              <a:spcAft>
                <a:spcPts val="0"/>
              </a:spcAft>
              <a:buSzPts val="1680"/>
              <a:buNone/>
            </a:pPr>
            <a:br>
              <a:rPr lang="en-US" sz="1879"/>
            </a:br>
            <a:r>
              <a:rPr lang="en-US" sz="2455" u="sng">
                <a:latin typeface="Imprima"/>
                <a:ea typeface="Imprima"/>
                <a:cs typeface="Imprima"/>
                <a:sym typeface="Imprima"/>
              </a:rPr>
              <a:t>SATs 2027 – Statutory Assessment Tests</a:t>
            </a:r>
            <a:endParaRPr sz="2455"/>
          </a:p>
          <a:p>
            <a:pPr indent="0" lvl="0" marL="0" rtl="0" algn="l">
              <a:lnSpc>
                <a:spcPct val="75000"/>
              </a:lnSpc>
              <a:spcBef>
                <a:spcPts val="1866"/>
              </a:spcBef>
              <a:spcAft>
                <a:spcPts val="0"/>
              </a:spcAft>
              <a:buSzPts val="1680"/>
              <a:buNone/>
            </a:pPr>
            <a:r>
              <a:rPr lang="en-US" sz="2455">
                <a:latin typeface="Imprima"/>
                <a:ea typeface="Imprima"/>
                <a:cs typeface="Imprima"/>
                <a:sym typeface="Imprima"/>
              </a:rPr>
              <a:t>Dates: Monday 10</a:t>
            </a:r>
            <a:r>
              <a:rPr baseline="30000" lang="en-US" sz="2455">
                <a:latin typeface="Imprima"/>
                <a:ea typeface="Imprima"/>
                <a:cs typeface="Imprima"/>
                <a:sym typeface="Imprima"/>
              </a:rPr>
              <a:t>th</a:t>
            </a:r>
            <a:r>
              <a:rPr lang="en-US" sz="2455">
                <a:latin typeface="Imprima"/>
                <a:ea typeface="Imprima"/>
                <a:cs typeface="Imprima"/>
                <a:sym typeface="Imprima"/>
              </a:rPr>
              <a:t> May – Thursday 13</a:t>
            </a:r>
            <a:r>
              <a:rPr baseline="30000" lang="en-US" sz="2455">
                <a:latin typeface="Imprima"/>
                <a:ea typeface="Imprima"/>
                <a:cs typeface="Imprima"/>
                <a:sym typeface="Imprima"/>
              </a:rPr>
              <a:t>th</a:t>
            </a:r>
            <a:r>
              <a:rPr lang="en-US" sz="2455">
                <a:latin typeface="Imprima"/>
                <a:ea typeface="Imprima"/>
                <a:cs typeface="Imprima"/>
                <a:sym typeface="Imprima"/>
              </a:rPr>
              <a:t> May</a:t>
            </a:r>
            <a:endParaRPr sz="2455"/>
          </a:p>
          <a:p>
            <a:pPr indent="0" lvl="0" marL="0" rtl="0" algn="l">
              <a:lnSpc>
                <a:spcPct val="75000"/>
              </a:lnSpc>
              <a:spcBef>
                <a:spcPts val="1866"/>
              </a:spcBef>
              <a:spcAft>
                <a:spcPts val="0"/>
              </a:spcAft>
              <a:buSzPts val="1680"/>
              <a:buNone/>
            </a:pPr>
            <a:r>
              <a:rPr lang="en-US" sz="2455">
                <a:latin typeface="Imprima"/>
                <a:ea typeface="Imprima"/>
                <a:cs typeface="Imprima"/>
                <a:sym typeface="Imprima"/>
              </a:rPr>
              <a:t>Usually following this format:</a:t>
            </a:r>
            <a:br>
              <a:rPr lang="en-US" sz="2455">
                <a:latin typeface="Imprima"/>
                <a:ea typeface="Imprima"/>
                <a:cs typeface="Imprima"/>
                <a:sym typeface="Imprima"/>
              </a:rPr>
            </a:br>
            <a:r>
              <a:rPr lang="en-US" sz="2455">
                <a:latin typeface="Imprima"/>
                <a:ea typeface="Imprima"/>
                <a:cs typeface="Imprima"/>
                <a:sym typeface="Imprima"/>
              </a:rPr>
              <a:t>Monday - Grammar and punctuation (45 minutes); a spelling test (about 15 minutes).</a:t>
            </a:r>
            <a:endParaRPr sz="2455"/>
          </a:p>
          <a:p>
            <a:pPr indent="0" lvl="0" marL="0" rtl="0" algn="l">
              <a:lnSpc>
                <a:spcPct val="75000"/>
              </a:lnSpc>
              <a:spcBef>
                <a:spcPts val="1866"/>
              </a:spcBef>
              <a:spcAft>
                <a:spcPts val="0"/>
              </a:spcAft>
              <a:buSzPts val="1680"/>
              <a:buNone/>
            </a:pPr>
            <a:r>
              <a:rPr lang="en-US" sz="2455">
                <a:latin typeface="Imprima"/>
                <a:ea typeface="Imprima"/>
                <a:cs typeface="Imprima"/>
                <a:sym typeface="Imprima"/>
              </a:rPr>
              <a:t>Tuesday – Reading comprehension test (3 texts and questions in one hour).</a:t>
            </a:r>
            <a:endParaRPr sz="2455"/>
          </a:p>
          <a:p>
            <a:pPr indent="0" lvl="0" marL="0" rtl="0" algn="l">
              <a:lnSpc>
                <a:spcPct val="75000"/>
              </a:lnSpc>
              <a:spcBef>
                <a:spcPts val="1866"/>
              </a:spcBef>
              <a:spcAft>
                <a:spcPts val="0"/>
              </a:spcAft>
              <a:buSzPts val="1680"/>
              <a:buNone/>
            </a:pPr>
            <a:r>
              <a:rPr lang="en-US" sz="2455">
                <a:latin typeface="Imprima"/>
                <a:ea typeface="Imprima"/>
                <a:cs typeface="Imprima"/>
                <a:sym typeface="Imprima"/>
              </a:rPr>
              <a:t>Wednesday – Arithmetic (30 minutes); first reasoning paper (40 minutes).</a:t>
            </a:r>
            <a:endParaRPr sz="2455"/>
          </a:p>
          <a:p>
            <a:pPr indent="0" lvl="0" marL="0" rtl="0" algn="l">
              <a:lnSpc>
                <a:spcPct val="75000"/>
              </a:lnSpc>
              <a:spcBef>
                <a:spcPts val="1866"/>
              </a:spcBef>
              <a:spcAft>
                <a:spcPts val="0"/>
              </a:spcAft>
              <a:buSzPts val="1680"/>
              <a:buNone/>
            </a:pPr>
            <a:r>
              <a:rPr lang="en-US" sz="2455">
                <a:latin typeface="Imprima"/>
                <a:ea typeface="Imprima"/>
                <a:cs typeface="Imprima"/>
                <a:sym typeface="Imprima"/>
              </a:rPr>
              <a:t>Thursday – Second reasoning paper (40 minutes).</a:t>
            </a:r>
            <a:endParaRPr sz="2455"/>
          </a:p>
          <a:p>
            <a:pPr indent="0" lvl="0" marL="0" rtl="0" algn="l">
              <a:lnSpc>
                <a:spcPct val="75000"/>
              </a:lnSpc>
              <a:spcBef>
                <a:spcPts val="1866"/>
              </a:spcBef>
              <a:spcAft>
                <a:spcPts val="0"/>
              </a:spcAft>
              <a:buSzPts val="1680"/>
              <a:buNone/>
            </a:pPr>
            <a:r>
              <a:t/>
            </a:r>
            <a:endParaRPr sz="2455">
              <a:latin typeface="Imprima"/>
              <a:ea typeface="Imprima"/>
              <a:cs typeface="Imprima"/>
              <a:sym typeface="Imprima"/>
            </a:endParaRPr>
          </a:p>
          <a:p>
            <a:pPr indent="0" lvl="0" marL="0" rtl="0" algn="l">
              <a:lnSpc>
                <a:spcPct val="75000"/>
              </a:lnSpc>
              <a:spcBef>
                <a:spcPts val="1866"/>
              </a:spcBef>
              <a:spcAft>
                <a:spcPts val="0"/>
              </a:spcAft>
              <a:buSzPts val="1680"/>
              <a:buNone/>
            </a:pPr>
            <a:r>
              <a:rPr lang="en-US" sz="2455" u="sng">
                <a:latin typeface="Imprima"/>
                <a:ea typeface="Imprima"/>
                <a:cs typeface="Imprima"/>
                <a:sym typeface="Imprima"/>
              </a:rPr>
              <a:t>Writing assessments</a:t>
            </a:r>
            <a:endParaRPr sz="2455"/>
          </a:p>
          <a:p>
            <a:pPr indent="0" lvl="0" marL="0" rtl="0" algn="l">
              <a:lnSpc>
                <a:spcPct val="75000"/>
              </a:lnSpc>
              <a:spcBef>
                <a:spcPts val="1866"/>
              </a:spcBef>
              <a:spcAft>
                <a:spcPts val="0"/>
              </a:spcAft>
              <a:buSzPts val="1680"/>
              <a:buNone/>
            </a:pPr>
            <a:r>
              <a:rPr lang="en-US" sz="2455">
                <a:latin typeface="Imprima"/>
                <a:ea typeface="Imprima"/>
                <a:cs typeface="Imprima"/>
                <a:sym typeface="Imprima"/>
              </a:rPr>
              <a:t>There is no writing SAT; however, the children’s writing ability will be assessed throughout the year according to a framework to determine whether or not they meet the expected standard for Year 6.</a:t>
            </a:r>
            <a:endParaRPr sz="2455"/>
          </a:p>
          <a:p>
            <a:pPr indent="0" lvl="0" marL="0" rtl="0" algn="l">
              <a:lnSpc>
                <a:spcPct val="75000"/>
              </a:lnSpc>
              <a:spcBef>
                <a:spcPts val="1866"/>
              </a:spcBef>
              <a:spcAft>
                <a:spcPts val="0"/>
              </a:spcAft>
              <a:buSzPts val="1680"/>
              <a:buNone/>
            </a:pPr>
            <a:r>
              <a:t/>
            </a:r>
            <a:endParaRPr sz="2455">
              <a:latin typeface="Imprima"/>
              <a:ea typeface="Imprima"/>
              <a:cs typeface="Imprima"/>
              <a:sym typeface="Imprima"/>
            </a:endParaRPr>
          </a:p>
          <a:p>
            <a:pPr indent="0" lvl="0" marL="0" rtl="0" algn="l">
              <a:lnSpc>
                <a:spcPct val="75000"/>
              </a:lnSpc>
              <a:spcBef>
                <a:spcPts val="1866"/>
              </a:spcBef>
              <a:spcAft>
                <a:spcPts val="0"/>
              </a:spcAft>
              <a:buSzPts val="1680"/>
              <a:buNone/>
            </a:pPr>
            <a:r>
              <a:t/>
            </a:r>
            <a:endParaRPr sz="1879">
              <a:latin typeface="Imprima"/>
              <a:ea typeface="Imprima"/>
              <a:cs typeface="Imprima"/>
              <a:sym typeface="Imprima"/>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g38cbaf1ba2c_0_0"/>
          <p:cNvSpPr txBox="1"/>
          <p:nvPr>
            <p:ph type="title"/>
          </p:nvPr>
        </p:nvSpPr>
        <p:spPr>
          <a:xfrm>
            <a:off x="1117309" y="76200"/>
            <a:ext cx="10157400" cy="1397100"/>
          </a:xfrm>
          <a:prstGeom prst="rect">
            <a:avLst/>
          </a:prstGeom>
          <a:noFill/>
          <a:ln>
            <a:noFill/>
          </a:ln>
        </p:spPr>
        <p:txBody>
          <a:bodyPr anchorCtr="0" anchor="b" bIns="60925" lIns="121875" spcFirstLastPara="1" rIns="121875" wrap="square" tIns="60925">
            <a:normAutofit/>
          </a:bodyPr>
          <a:lstStyle/>
          <a:p>
            <a:pPr indent="0" lvl="0" marL="0" rtl="0" algn="l">
              <a:lnSpc>
                <a:spcPct val="85000"/>
              </a:lnSpc>
              <a:spcBef>
                <a:spcPts val="0"/>
              </a:spcBef>
              <a:spcAft>
                <a:spcPts val="0"/>
              </a:spcAft>
              <a:buSzPts val="1800"/>
              <a:buNone/>
            </a:pPr>
            <a:r>
              <a:rPr lang="en-US"/>
              <a:t>                Sats Papers</a:t>
            </a:r>
            <a:endParaRPr/>
          </a:p>
        </p:txBody>
      </p:sp>
      <p:sp>
        <p:nvSpPr>
          <p:cNvPr id="165" name="Google Shape;165;g38cbaf1ba2c_0_0"/>
          <p:cNvSpPr txBox="1"/>
          <p:nvPr>
            <p:ph idx="1" type="body"/>
          </p:nvPr>
        </p:nvSpPr>
        <p:spPr>
          <a:xfrm>
            <a:off x="1117309" y="1701800"/>
            <a:ext cx="10157400" cy="4470300"/>
          </a:xfrm>
          <a:prstGeom prst="rect">
            <a:avLst/>
          </a:prstGeom>
          <a:noFill/>
          <a:ln>
            <a:noFill/>
          </a:ln>
        </p:spPr>
        <p:txBody>
          <a:bodyPr anchorCtr="0" anchor="t" bIns="60925" lIns="121875" spcFirstLastPara="1" rIns="121875" wrap="square" tIns="60925">
            <a:normAutofit/>
          </a:bodyPr>
          <a:lstStyle/>
          <a:p>
            <a:pPr indent="0" lvl="0" marL="0" rtl="0" algn="l">
              <a:lnSpc>
                <a:spcPct val="95000"/>
              </a:lnSpc>
              <a:spcBef>
                <a:spcPts val="1866"/>
              </a:spcBef>
              <a:spcAft>
                <a:spcPts val="0"/>
              </a:spcAft>
              <a:buSzPts val="1800"/>
              <a:buNone/>
            </a:pPr>
            <a:r>
              <a:t/>
            </a:r>
            <a:endParaRPr/>
          </a:p>
          <a:p>
            <a:pPr indent="0" lvl="0" marL="0" rtl="0" algn="l">
              <a:lnSpc>
                <a:spcPct val="95000"/>
              </a:lnSpc>
              <a:spcBef>
                <a:spcPts val="1866"/>
              </a:spcBef>
              <a:spcAft>
                <a:spcPts val="0"/>
              </a:spcAft>
              <a:buSzPts val="1800"/>
              <a:buNone/>
            </a:pPr>
            <a:r>
              <a:t/>
            </a:r>
            <a:endParaRPr/>
          </a:p>
        </p:txBody>
      </p:sp>
      <p:pic>
        <p:nvPicPr>
          <p:cNvPr id="166" name="Google Shape;166;g38cbaf1ba2c_0_0"/>
          <p:cNvPicPr preferRelativeResize="0"/>
          <p:nvPr/>
        </p:nvPicPr>
        <p:blipFill rotWithShape="1">
          <a:blip r:embed="rId3">
            <a:alphaModFix/>
          </a:blip>
          <a:srcRect b="0" l="0" r="0" t="0"/>
          <a:stretch/>
        </p:blipFill>
        <p:spPr>
          <a:xfrm>
            <a:off x="3213725" y="152400"/>
            <a:ext cx="5462625" cy="65532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sp>
        <p:nvSpPr>
          <p:cNvPr id="172" name="Google Shape;172;p11"/>
          <p:cNvSpPr txBox="1"/>
          <p:nvPr>
            <p:ph idx="1" type="body"/>
          </p:nvPr>
        </p:nvSpPr>
        <p:spPr>
          <a:xfrm>
            <a:off x="1117300" y="484275"/>
            <a:ext cx="10157400" cy="5688000"/>
          </a:xfrm>
          <a:prstGeom prst="rect">
            <a:avLst/>
          </a:prstGeom>
          <a:noFill/>
          <a:ln>
            <a:noFill/>
          </a:ln>
        </p:spPr>
        <p:txBody>
          <a:bodyPr anchorCtr="0" anchor="t" bIns="60925" lIns="121875" spcFirstLastPara="1" rIns="121875" wrap="square" tIns="60925">
            <a:normAutofit/>
          </a:bodyPr>
          <a:lstStyle/>
          <a:p>
            <a:pPr indent="0" lvl="0" marL="0" rtl="0" algn="ctr">
              <a:lnSpc>
                <a:spcPct val="95000"/>
              </a:lnSpc>
              <a:spcBef>
                <a:spcPts val="0"/>
              </a:spcBef>
              <a:spcAft>
                <a:spcPts val="0"/>
              </a:spcAft>
              <a:buSzPts val="2400"/>
              <a:buNone/>
            </a:pPr>
            <a:r>
              <a:rPr b="1" lang="en-US" sz="3500" u="sng">
                <a:latin typeface="Imprima"/>
                <a:ea typeface="Imprima"/>
                <a:cs typeface="Imprima"/>
                <a:sym typeface="Imprima"/>
              </a:rPr>
              <a:t>Year 6 residential</a:t>
            </a:r>
            <a:endParaRPr b="1" sz="3500" u="sng">
              <a:latin typeface="Imprima"/>
              <a:ea typeface="Imprima"/>
              <a:cs typeface="Imprima"/>
              <a:sym typeface="Imprima"/>
            </a:endParaRPr>
          </a:p>
          <a:p>
            <a:pPr indent="0" lvl="0" marL="0" rtl="0" algn="ctr">
              <a:lnSpc>
                <a:spcPct val="95000"/>
              </a:lnSpc>
              <a:spcBef>
                <a:spcPts val="0"/>
              </a:spcBef>
              <a:spcAft>
                <a:spcPts val="0"/>
              </a:spcAft>
              <a:buSzPts val="2400"/>
              <a:buNone/>
            </a:pPr>
            <a:r>
              <a:t/>
            </a:r>
            <a:endParaRPr sz="3500">
              <a:latin typeface="Imprima"/>
              <a:ea typeface="Imprima"/>
              <a:cs typeface="Imprima"/>
              <a:sym typeface="Imprima"/>
            </a:endParaRPr>
          </a:p>
          <a:p>
            <a:pPr indent="0" lvl="0" marL="0" rtl="0" algn="ctr">
              <a:lnSpc>
                <a:spcPct val="95000"/>
              </a:lnSpc>
              <a:spcBef>
                <a:spcPts val="0"/>
              </a:spcBef>
              <a:spcAft>
                <a:spcPts val="0"/>
              </a:spcAft>
              <a:buSzPts val="2400"/>
              <a:buNone/>
            </a:pPr>
            <a:r>
              <a:rPr lang="en-US" sz="3500">
                <a:latin typeface="Imprima"/>
                <a:ea typeface="Imprima"/>
                <a:cs typeface="Imprima"/>
                <a:sym typeface="Imprima"/>
              </a:rPr>
              <a:t>Where: </a:t>
            </a:r>
            <a:r>
              <a:rPr b="1" lang="en-US" sz="3500">
                <a:latin typeface="Imprima"/>
                <a:ea typeface="Imprima"/>
                <a:cs typeface="Imprima"/>
                <a:sym typeface="Imprima"/>
              </a:rPr>
              <a:t>Skreens Park near Chelmsford.</a:t>
            </a:r>
            <a:endParaRPr b="1" sz="3500">
              <a:latin typeface="Imprima"/>
              <a:ea typeface="Imprima"/>
              <a:cs typeface="Imprima"/>
              <a:sym typeface="Imprima"/>
            </a:endParaRPr>
          </a:p>
          <a:p>
            <a:pPr indent="0" lvl="0" marL="0" rtl="0" algn="ctr">
              <a:lnSpc>
                <a:spcPct val="95000"/>
              </a:lnSpc>
              <a:spcBef>
                <a:spcPts val="0"/>
              </a:spcBef>
              <a:spcAft>
                <a:spcPts val="0"/>
              </a:spcAft>
              <a:buSzPts val="2400"/>
              <a:buNone/>
            </a:pPr>
            <a:br>
              <a:rPr lang="en-US" sz="3500">
                <a:latin typeface="Imprima"/>
                <a:ea typeface="Imprima"/>
                <a:cs typeface="Imprima"/>
                <a:sym typeface="Imprima"/>
              </a:rPr>
            </a:br>
            <a:r>
              <a:rPr lang="en-US" sz="3500">
                <a:latin typeface="Imprima"/>
                <a:ea typeface="Imprima"/>
                <a:cs typeface="Imprima"/>
                <a:sym typeface="Imprima"/>
              </a:rPr>
              <a:t>When: </a:t>
            </a:r>
            <a:r>
              <a:rPr b="1" lang="en-US" sz="3500">
                <a:latin typeface="Imprima"/>
                <a:ea typeface="Imprima"/>
                <a:cs typeface="Imprima"/>
                <a:sym typeface="Imprima"/>
              </a:rPr>
              <a:t>Wednesday 23rd September - Friday 25th September.</a:t>
            </a:r>
            <a:endParaRPr b="1" sz="3500">
              <a:latin typeface="Imprima"/>
              <a:ea typeface="Imprima"/>
              <a:cs typeface="Imprima"/>
              <a:sym typeface="Imprima"/>
            </a:endParaRPr>
          </a:p>
          <a:p>
            <a:pPr indent="0" lvl="0" marL="0" rtl="0" algn="ctr">
              <a:lnSpc>
                <a:spcPct val="95000"/>
              </a:lnSpc>
              <a:spcBef>
                <a:spcPts val="0"/>
              </a:spcBef>
              <a:spcAft>
                <a:spcPts val="0"/>
              </a:spcAft>
              <a:buSzPts val="2400"/>
              <a:buNone/>
            </a:pPr>
            <a:r>
              <a:t/>
            </a:r>
            <a:endParaRPr b="1" sz="3500">
              <a:latin typeface="Imprima"/>
              <a:ea typeface="Imprima"/>
              <a:cs typeface="Imprima"/>
              <a:sym typeface="Imprima"/>
            </a:endParaRPr>
          </a:p>
          <a:p>
            <a:pPr indent="0" lvl="0" marL="0" rtl="0" algn="ctr">
              <a:lnSpc>
                <a:spcPct val="95000"/>
              </a:lnSpc>
              <a:spcBef>
                <a:spcPts val="0"/>
              </a:spcBef>
              <a:spcAft>
                <a:spcPts val="0"/>
              </a:spcAft>
              <a:buSzPts val="2400"/>
              <a:buNone/>
            </a:pPr>
            <a:r>
              <a:t/>
            </a:r>
            <a:endParaRPr sz="3500">
              <a:latin typeface="Imprima"/>
              <a:ea typeface="Imprima"/>
              <a:cs typeface="Imprima"/>
              <a:sym typeface="Imprima"/>
            </a:endParaRPr>
          </a:p>
          <a:p>
            <a:pPr indent="0" lvl="0" marL="0" rtl="0" algn="l">
              <a:lnSpc>
                <a:spcPct val="95000"/>
              </a:lnSpc>
              <a:spcBef>
                <a:spcPts val="0"/>
              </a:spcBef>
              <a:spcAft>
                <a:spcPts val="0"/>
              </a:spcAft>
              <a:buSzPts val="2400"/>
              <a:buNone/>
            </a:pPr>
            <a:r>
              <a:rPr lang="en-US">
                <a:latin typeface="Imprima"/>
                <a:ea typeface="Imprima"/>
                <a:cs typeface="Imprima"/>
                <a:sym typeface="Imprima"/>
              </a:rPr>
              <a:t>Just over a week away! All information has been sent out through email. Please can you ensure that all medical forms are back as these are a basis around our risk assessments.</a:t>
            </a:r>
            <a:endParaRPr>
              <a:latin typeface="Imprima"/>
              <a:ea typeface="Imprima"/>
              <a:cs typeface="Imprima"/>
              <a:sym typeface="Imprima"/>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id="178" name="Google Shape;178;g3fb5e83c810_0_0"/>
          <p:cNvSpPr txBox="1"/>
          <p:nvPr/>
        </p:nvSpPr>
        <p:spPr>
          <a:xfrm>
            <a:off x="315775" y="0"/>
            <a:ext cx="11558700" cy="6832800"/>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0"/>
              </a:spcBef>
              <a:spcAft>
                <a:spcPts val="0"/>
              </a:spcAft>
              <a:buClr>
                <a:srgbClr val="000000"/>
              </a:buClr>
              <a:buSzPts val="1600"/>
              <a:buFont typeface="Arial"/>
              <a:buNone/>
            </a:pPr>
            <a:r>
              <a:rPr b="1" i="0" lang="en-US" sz="1600" u="none" cap="none" strike="noStrike">
                <a:solidFill>
                  <a:schemeClr val="dk1"/>
                </a:solidFill>
                <a:latin typeface="Imprima"/>
                <a:ea typeface="Imprima"/>
                <a:cs typeface="Imprima"/>
                <a:sym typeface="Imprima"/>
              </a:rPr>
              <a:t>ST HELEN’S CATHOLIC PRIMARY SCHOOL</a:t>
            </a:r>
            <a:endParaRPr b="1" i="0" sz="1600" u="none" cap="none" strike="noStrike">
              <a:solidFill>
                <a:schemeClr val="dk1"/>
              </a:solidFill>
              <a:latin typeface="Imprima"/>
              <a:ea typeface="Imprima"/>
              <a:cs typeface="Imprima"/>
              <a:sym typeface="Imprima"/>
            </a:endParaRPr>
          </a:p>
          <a:p>
            <a:pPr indent="0" lvl="0" marL="0" marR="0" rtl="0" algn="l">
              <a:lnSpc>
                <a:spcPct val="115000"/>
              </a:lnSpc>
              <a:spcBef>
                <a:spcPts val="0"/>
              </a:spcBef>
              <a:spcAft>
                <a:spcPts val="0"/>
              </a:spcAft>
              <a:buClr>
                <a:srgbClr val="000000"/>
              </a:buClr>
              <a:buSzPts val="1600"/>
              <a:buFont typeface="Arial"/>
              <a:buNone/>
            </a:pPr>
            <a:r>
              <a:rPr b="1" i="0" lang="en-US" sz="1600" u="none" cap="none" strike="noStrike">
                <a:solidFill>
                  <a:schemeClr val="dk1"/>
                </a:solidFill>
                <a:latin typeface="Imprima"/>
                <a:ea typeface="Imprima"/>
                <a:cs typeface="Imprima"/>
                <a:sym typeface="Imprima"/>
              </a:rPr>
              <a:t> </a:t>
            </a:r>
            <a:endParaRPr b="1" i="0" sz="1600" u="none" cap="none" strike="noStrike">
              <a:solidFill>
                <a:schemeClr val="dk1"/>
              </a:solidFill>
              <a:latin typeface="Imprima"/>
              <a:ea typeface="Imprima"/>
              <a:cs typeface="Imprima"/>
              <a:sym typeface="Imprima"/>
            </a:endParaRPr>
          </a:p>
          <a:p>
            <a:pPr indent="0" lvl="0" marL="0" marR="0" rtl="0" algn="ctr">
              <a:lnSpc>
                <a:spcPct val="115000"/>
              </a:lnSpc>
              <a:spcBef>
                <a:spcPts val="0"/>
              </a:spcBef>
              <a:spcAft>
                <a:spcPts val="0"/>
              </a:spcAft>
              <a:buClr>
                <a:srgbClr val="000000"/>
              </a:buClr>
              <a:buSzPts val="1600"/>
              <a:buFont typeface="Arial"/>
              <a:buNone/>
            </a:pPr>
            <a:r>
              <a:rPr b="1" i="0" lang="en-US" sz="1600" u="sng" cap="none" strike="noStrike">
                <a:solidFill>
                  <a:schemeClr val="dk1"/>
                </a:solidFill>
                <a:latin typeface="Imprima"/>
                <a:ea typeface="Imprima"/>
                <a:cs typeface="Imprima"/>
                <a:sym typeface="Imprima"/>
              </a:rPr>
              <a:t>SKREENS FACT SHEET 2026</a:t>
            </a:r>
            <a:endParaRPr b="1" i="0" sz="1600" u="sng" cap="none" strike="noStrike">
              <a:solidFill>
                <a:schemeClr val="dk1"/>
              </a:solidFill>
              <a:latin typeface="Imprima"/>
              <a:ea typeface="Imprima"/>
              <a:cs typeface="Imprima"/>
              <a:sym typeface="Imprima"/>
            </a:endParaRPr>
          </a:p>
          <a:p>
            <a:pPr indent="0" lvl="0" marL="0" marR="0" rtl="0" algn="ctr">
              <a:lnSpc>
                <a:spcPct val="115000"/>
              </a:lnSpc>
              <a:spcBef>
                <a:spcPts val="0"/>
              </a:spcBef>
              <a:spcAft>
                <a:spcPts val="0"/>
              </a:spcAft>
              <a:buClr>
                <a:srgbClr val="000000"/>
              </a:buClr>
              <a:buSzPts val="1000"/>
              <a:buFont typeface="Arial"/>
              <a:buNone/>
            </a:pPr>
            <a:r>
              <a:rPr b="1" i="0" lang="en-US" sz="1000" u="none" cap="none" strike="noStrike">
                <a:solidFill>
                  <a:schemeClr val="dk1"/>
                </a:solidFill>
                <a:latin typeface="Imprima"/>
                <a:ea typeface="Imprima"/>
                <a:cs typeface="Imprima"/>
                <a:sym typeface="Imprima"/>
              </a:rPr>
              <a:t> </a:t>
            </a:r>
            <a:endParaRPr b="1" i="0" sz="1000" u="none" cap="none" strike="noStrike">
              <a:solidFill>
                <a:schemeClr val="dk1"/>
              </a:solidFill>
              <a:latin typeface="Imprima"/>
              <a:ea typeface="Imprima"/>
              <a:cs typeface="Imprima"/>
              <a:sym typeface="Imprima"/>
            </a:endParaRPr>
          </a:p>
          <a:p>
            <a:pPr indent="0" lvl="0" marL="0" marR="0" rtl="0" algn="just">
              <a:lnSpc>
                <a:spcPct val="115000"/>
              </a:lnSpc>
              <a:spcBef>
                <a:spcPts val="0"/>
              </a:spcBef>
              <a:spcAft>
                <a:spcPts val="0"/>
              </a:spcAft>
              <a:buClr>
                <a:srgbClr val="000000"/>
              </a:buClr>
              <a:buSzPts val="1000"/>
              <a:buFont typeface="Arial"/>
              <a:buNone/>
            </a:pPr>
            <a:r>
              <a:rPr b="1" i="0" lang="en-US" sz="1000" u="none" cap="none" strike="noStrike">
                <a:solidFill>
                  <a:schemeClr val="dk1"/>
                </a:solidFill>
                <a:latin typeface="Imprima"/>
                <a:ea typeface="Imprima"/>
                <a:cs typeface="Imprima"/>
                <a:sym typeface="Imprima"/>
              </a:rPr>
              <a:t> </a:t>
            </a:r>
            <a:endParaRPr b="1" i="0" sz="1000" u="none" cap="none" strike="noStrike">
              <a:solidFill>
                <a:schemeClr val="dk1"/>
              </a:solidFill>
              <a:latin typeface="Imprima"/>
              <a:ea typeface="Imprima"/>
              <a:cs typeface="Imprima"/>
              <a:sym typeface="Imprima"/>
            </a:endParaRPr>
          </a:p>
          <a:p>
            <a:pPr indent="0" lvl="0" marL="0" marR="0" rtl="0" algn="just">
              <a:lnSpc>
                <a:spcPct val="115000"/>
              </a:lnSpc>
              <a:spcBef>
                <a:spcPts val="0"/>
              </a:spcBef>
              <a:spcAft>
                <a:spcPts val="0"/>
              </a:spcAft>
              <a:buClr>
                <a:srgbClr val="000000"/>
              </a:buClr>
              <a:buSzPts val="1000"/>
              <a:buFont typeface="Arial"/>
              <a:buNone/>
            </a:pPr>
            <a:r>
              <a:rPr b="0" i="0" lang="en-US" sz="1000" u="none" cap="none" strike="noStrike">
                <a:solidFill>
                  <a:schemeClr val="dk1"/>
                </a:solidFill>
                <a:latin typeface="Imprima"/>
                <a:ea typeface="Imprima"/>
                <a:cs typeface="Imprima"/>
                <a:sym typeface="Imprima"/>
              </a:rPr>
              <a:t> </a:t>
            </a:r>
            <a:endParaRPr b="0" i="0" sz="1000" u="none" cap="none" strike="noStrike">
              <a:solidFill>
                <a:schemeClr val="dk1"/>
              </a:solidFill>
              <a:latin typeface="Imprima"/>
              <a:ea typeface="Imprima"/>
              <a:cs typeface="Imprima"/>
              <a:sym typeface="Imprima"/>
            </a:endParaRPr>
          </a:p>
          <a:p>
            <a:pPr indent="0" lvl="0" marL="0" marR="0" rtl="0" algn="just">
              <a:lnSpc>
                <a:spcPct val="115000"/>
              </a:lnSpc>
              <a:spcBef>
                <a:spcPts val="0"/>
              </a:spcBef>
              <a:spcAft>
                <a:spcPts val="0"/>
              </a:spcAft>
              <a:buClr>
                <a:srgbClr val="000000"/>
              </a:buClr>
              <a:buSzPts val="800"/>
              <a:buFont typeface="Arial"/>
              <a:buNone/>
            </a:pPr>
            <a:r>
              <a:rPr b="1" i="0" lang="en-US" sz="800" u="sng" cap="none" strike="noStrike">
                <a:solidFill>
                  <a:schemeClr val="dk1"/>
                </a:solidFill>
                <a:latin typeface="Imprima"/>
                <a:ea typeface="Imprima"/>
                <a:cs typeface="Imprima"/>
                <a:sym typeface="Imprima"/>
              </a:rPr>
              <a:t>MEDICINES</a:t>
            </a:r>
            <a:r>
              <a:rPr b="0" i="0" lang="en-US" sz="800" u="none" cap="none" strike="noStrike">
                <a:solidFill>
                  <a:schemeClr val="dk1"/>
                </a:solidFill>
                <a:latin typeface="Imprima"/>
                <a:ea typeface="Imprima"/>
                <a:cs typeface="Imprima"/>
                <a:sym typeface="Imprima"/>
              </a:rPr>
              <a:t> -  Please provide any medication that your child may need during their time away in a polythene bag or envelope to be clearly labelled with the child’s name and the dosage.  This must be listed on the Medical form – this list should include antihistamine and paracetamol as well as prescribed medication. </a:t>
            </a:r>
            <a:r>
              <a:rPr b="0" i="0" lang="en-US" sz="800" u="sng" cap="none" strike="noStrike">
                <a:solidFill>
                  <a:schemeClr val="dk1"/>
                </a:solidFill>
                <a:latin typeface="Imprima"/>
                <a:ea typeface="Imprima"/>
                <a:cs typeface="Imprima"/>
                <a:sym typeface="Imprima"/>
              </a:rPr>
              <a:t> </a:t>
            </a:r>
            <a:r>
              <a:rPr b="1" i="0" lang="en-US" sz="800" u="sng" cap="none" strike="noStrike">
                <a:solidFill>
                  <a:schemeClr val="dk1"/>
                </a:solidFill>
                <a:latin typeface="Imprima"/>
                <a:ea typeface="Imprima"/>
                <a:cs typeface="Imprima"/>
                <a:sym typeface="Imprima"/>
              </a:rPr>
              <a:t>All medication and the form must be given to the member of staff in charge of medication on the morning of the trip by parents/carers NOT THE CHILD please. If you need a form please collect from the office.</a:t>
            </a:r>
            <a:endParaRPr b="1" i="0" sz="800" u="sng" cap="none" strike="noStrike">
              <a:solidFill>
                <a:schemeClr val="dk1"/>
              </a:solidFill>
              <a:latin typeface="Imprima"/>
              <a:ea typeface="Imprima"/>
              <a:cs typeface="Imprima"/>
              <a:sym typeface="Imprima"/>
            </a:endParaRPr>
          </a:p>
          <a:p>
            <a:pPr indent="0" lvl="0" marL="0" marR="0" rtl="0" algn="just">
              <a:lnSpc>
                <a:spcPct val="115000"/>
              </a:lnSpc>
              <a:spcBef>
                <a:spcPts val="0"/>
              </a:spcBef>
              <a:spcAft>
                <a:spcPts val="0"/>
              </a:spcAft>
              <a:buClr>
                <a:srgbClr val="000000"/>
              </a:buClr>
              <a:buSzPts val="800"/>
              <a:buFont typeface="Arial"/>
              <a:buNone/>
            </a:pPr>
            <a:r>
              <a:rPr b="1" i="0" lang="en-US" sz="800" u="none" cap="none" strike="noStrike">
                <a:solidFill>
                  <a:schemeClr val="dk1"/>
                </a:solidFill>
                <a:latin typeface="Imprima"/>
                <a:ea typeface="Imprima"/>
                <a:cs typeface="Imprima"/>
                <a:sym typeface="Imprima"/>
              </a:rPr>
              <a:t> </a:t>
            </a:r>
            <a:endParaRPr b="1" i="0" sz="800" u="none" cap="none" strike="noStrike">
              <a:solidFill>
                <a:schemeClr val="dk1"/>
              </a:solidFill>
              <a:latin typeface="Imprima"/>
              <a:ea typeface="Imprima"/>
              <a:cs typeface="Imprima"/>
              <a:sym typeface="Imprima"/>
            </a:endParaRPr>
          </a:p>
          <a:p>
            <a:pPr indent="0" lvl="0" marL="0" marR="0" rtl="0" algn="just">
              <a:lnSpc>
                <a:spcPct val="115000"/>
              </a:lnSpc>
              <a:spcBef>
                <a:spcPts val="0"/>
              </a:spcBef>
              <a:spcAft>
                <a:spcPts val="0"/>
              </a:spcAft>
              <a:buClr>
                <a:srgbClr val="000000"/>
              </a:buClr>
              <a:buSzPts val="800"/>
              <a:buFont typeface="Arial"/>
              <a:buNone/>
            </a:pPr>
            <a:r>
              <a:rPr b="1" i="0" lang="en-US" sz="800" u="sng" cap="none" strike="noStrike">
                <a:solidFill>
                  <a:schemeClr val="dk1"/>
                </a:solidFill>
                <a:latin typeface="Imprima"/>
                <a:ea typeface="Imprima"/>
                <a:cs typeface="Imprima"/>
                <a:sym typeface="Imprima"/>
              </a:rPr>
              <a:t>PLEASE NOTE SCHOOL STAFF HAVE A SUPPLY OF ANTIHISTAMINE, PARACETAMOL AND CALPOL FOR ANY CHILD THAT NEEDS IT.</a:t>
            </a:r>
            <a:endParaRPr b="1" i="0" sz="800" u="sng" cap="none" strike="noStrike">
              <a:solidFill>
                <a:schemeClr val="dk1"/>
              </a:solidFill>
              <a:latin typeface="Imprima"/>
              <a:ea typeface="Imprima"/>
              <a:cs typeface="Imprima"/>
              <a:sym typeface="Imprima"/>
            </a:endParaRPr>
          </a:p>
          <a:p>
            <a:pPr indent="0" lvl="0" marL="0" marR="0" rtl="0" algn="just">
              <a:lnSpc>
                <a:spcPct val="115000"/>
              </a:lnSpc>
              <a:spcBef>
                <a:spcPts val="0"/>
              </a:spcBef>
              <a:spcAft>
                <a:spcPts val="0"/>
              </a:spcAft>
              <a:buClr>
                <a:srgbClr val="000000"/>
              </a:buClr>
              <a:buSzPts val="800"/>
              <a:buFont typeface="Arial"/>
              <a:buNone/>
            </a:pPr>
            <a:r>
              <a:rPr b="0" i="0" lang="en-US" sz="800" u="none" cap="none" strike="noStrike">
                <a:solidFill>
                  <a:schemeClr val="dk1"/>
                </a:solidFill>
                <a:latin typeface="Imprima"/>
                <a:ea typeface="Imprima"/>
                <a:cs typeface="Imprima"/>
                <a:sym typeface="Imprima"/>
              </a:rPr>
              <a:t> </a:t>
            </a:r>
            <a:endParaRPr b="0" i="0" sz="800" u="none" cap="none" strike="noStrike">
              <a:solidFill>
                <a:schemeClr val="dk1"/>
              </a:solidFill>
              <a:latin typeface="Imprima"/>
              <a:ea typeface="Imprima"/>
              <a:cs typeface="Imprima"/>
              <a:sym typeface="Imprima"/>
            </a:endParaRPr>
          </a:p>
          <a:p>
            <a:pPr indent="0" lvl="0" marL="0" marR="0" rtl="0" algn="just">
              <a:lnSpc>
                <a:spcPct val="115000"/>
              </a:lnSpc>
              <a:spcBef>
                <a:spcPts val="0"/>
              </a:spcBef>
              <a:spcAft>
                <a:spcPts val="0"/>
              </a:spcAft>
              <a:buClr>
                <a:srgbClr val="000000"/>
              </a:buClr>
              <a:buSzPts val="800"/>
              <a:buFont typeface="Arial"/>
              <a:buNone/>
            </a:pPr>
            <a:r>
              <a:rPr b="1" i="0" lang="en-US" sz="800" u="sng" cap="none" strike="noStrike">
                <a:solidFill>
                  <a:schemeClr val="dk1"/>
                </a:solidFill>
                <a:latin typeface="Imprima"/>
                <a:ea typeface="Imprima"/>
                <a:cs typeface="Imprima"/>
                <a:sym typeface="Imprima"/>
              </a:rPr>
              <a:t>COACH TIMES</a:t>
            </a:r>
            <a:r>
              <a:rPr b="0" i="0" lang="en-US" sz="800" u="none" cap="none" strike="noStrike">
                <a:solidFill>
                  <a:schemeClr val="dk1"/>
                </a:solidFill>
                <a:latin typeface="Imprima"/>
                <a:ea typeface="Imprima"/>
                <a:cs typeface="Imprima"/>
                <a:sym typeface="Imprima"/>
              </a:rPr>
              <a:t> –  </a:t>
            </a:r>
            <a:r>
              <a:rPr b="1" i="0" lang="en-US" sz="800" u="none" cap="none" strike="noStrike">
                <a:solidFill>
                  <a:schemeClr val="dk1"/>
                </a:solidFill>
                <a:latin typeface="Imprima"/>
                <a:ea typeface="Imprima"/>
                <a:cs typeface="Imprima"/>
                <a:sym typeface="Imprima"/>
              </a:rPr>
              <a:t>Wednesday 23</a:t>
            </a:r>
            <a:r>
              <a:rPr b="1" baseline="30000" i="0" lang="en-US" sz="800" u="none" cap="none" strike="noStrike">
                <a:solidFill>
                  <a:schemeClr val="dk1"/>
                </a:solidFill>
                <a:latin typeface="Imprima"/>
                <a:ea typeface="Imprima"/>
                <a:cs typeface="Imprima"/>
                <a:sym typeface="Imprima"/>
              </a:rPr>
              <a:t>rd</a:t>
            </a:r>
            <a:r>
              <a:rPr b="1" i="0" lang="en-US" sz="800" u="none" cap="none" strike="noStrike">
                <a:solidFill>
                  <a:schemeClr val="dk1"/>
                </a:solidFill>
                <a:latin typeface="Imprima"/>
                <a:ea typeface="Imprima"/>
                <a:cs typeface="Imprima"/>
                <a:sym typeface="Imprima"/>
              </a:rPr>
              <a:t> September</a:t>
            </a:r>
            <a:r>
              <a:rPr b="1" i="0" lang="en-US" sz="800" u="sng" cap="none" strike="noStrike">
                <a:solidFill>
                  <a:schemeClr val="dk1"/>
                </a:solidFill>
                <a:latin typeface="Imprima"/>
                <a:ea typeface="Imprima"/>
                <a:cs typeface="Imprima"/>
                <a:sym typeface="Imprima"/>
              </a:rPr>
              <a:t> </a:t>
            </a:r>
            <a:r>
              <a:rPr b="1" i="0" lang="en-US" sz="800" u="none" cap="none" strike="noStrike">
                <a:solidFill>
                  <a:schemeClr val="dk1"/>
                </a:solidFill>
                <a:latin typeface="Imprima"/>
                <a:ea typeface="Imprima"/>
                <a:cs typeface="Imprima"/>
                <a:sym typeface="Imprima"/>
              </a:rPr>
              <a:t> -</a:t>
            </a:r>
            <a:r>
              <a:rPr b="0" i="0" lang="en-US" sz="800" u="none" cap="none" strike="noStrike">
                <a:solidFill>
                  <a:schemeClr val="dk1"/>
                </a:solidFill>
                <a:latin typeface="Imprima"/>
                <a:ea typeface="Imprima"/>
                <a:cs typeface="Imprima"/>
                <a:sym typeface="Imprima"/>
              </a:rPr>
              <a:t>  Depart St Helens at </a:t>
            </a:r>
            <a:r>
              <a:rPr b="1" i="0" lang="en-US" sz="800" u="sng" cap="none" strike="noStrike">
                <a:solidFill>
                  <a:schemeClr val="dk1"/>
                </a:solidFill>
                <a:latin typeface="Imprima"/>
                <a:ea typeface="Imprima"/>
                <a:cs typeface="Imprima"/>
                <a:sym typeface="Imprima"/>
              </a:rPr>
              <a:t>9.00 am</a:t>
            </a:r>
            <a:r>
              <a:rPr b="0" i="0" lang="en-US" sz="800" u="none" cap="none" strike="noStrike">
                <a:solidFill>
                  <a:schemeClr val="dk1"/>
                </a:solidFill>
                <a:latin typeface="Imprima"/>
                <a:ea typeface="Imprima"/>
                <a:cs typeface="Imprima"/>
                <a:sym typeface="Imprima"/>
              </a:rPr>
              <a:t>. approx. - </a:t>
            </a:r>
            <a:r>
              <a:rPr b="1" i="0" lang="en-US" sz="800" u="sng" cap="none" strike="noStrike">
                <a:solidFill>
                  <a:schemeClr val="dk1"/>
                </a:solidFill>
                <a:latin typeface="Imprima"/>
                <a:ea typeface="Imprima"/>
                <a:cs typeface="Imprima"/>
                <a:sym typeface="Imprima"/>
              </a:rPr>
              <a:t>Children will need to be in  school by 8.30 am.</a:t>
            </a:r>
            <a:r>
              <a:rPr b="1" i="0" lang="en-US" sz="800" u="none" cap="none" strike="noStrike">
                <a:solidFill>
                  <a:schemeClr val="dk1"/>
                </a:solidFill>
                <a:latin typeface="Imprima"/>
                <a:ea typeface="Imprima"/>
                <a:cs typeface="Imprima"/>
                <a:sym typeface="Imprima"/>
              </a:rPr>
              <a:t>   </a:t>
            </a:r>
            <a:r>
              <a:rPr b="0" i="0" lang="en-US" sz="800" u="none" cap="none" strike="noStrike">
                <a:solidFill>
                  <a:schemeClr val="dk1"/>
                </a:solidFill>
                <a:latin typeface="Imprima"/>
                <a:ea typeface="Imprima"/>
                <a:cs typeface="Imprima"/>
                <a:sym typeface="Imprima"/>
              </a:rPr>
              <a:t> and return on </a:t>
            </a:r>
            <a:r>
              <a:rPr b="1" i="0" lang="en-US" sz="800" u="none" cap="none" strike="noStrike">
                <a:solidFill>
                  <a:schemeClr val="dk1"/>
                </a:solidFill>
                <a:latin typeface="Imprima"/>
                <a:ea typeface="Imprima"/>
                <a:cs typeface="Imprima"/>
                <a:sym typeface="Imprima"/>
              </a:rPr>
              <a:t>Friday 25</a:t>
            </a:r>
            <a:r>
              <a:rPr b="1" baseline="30000" i="0" lang="en-US" sz="800" u="none" cap="none" strike="noStrike">
                <a:solidFill>
                  <a:schemeClr val="dk1"/>
                </a:solidFill>
                <a:latin typeface="Imprima"/>
                <a:ea typeface="Imprima"/>
                <a:cs typeface="Imprima"/>
                <a:sym typeface="Imprima"/>
              </a:rPr>
              <a:t>th</a:t>
            </a:r>
            <a:r>
              <a:rPr b="1" i="0" lang="en-US" sz="800" u="none" cap="none" strike="noStrike">
                <a:solidFill>
                  <a:schemeClr val="dk1"/>
                </a:solidFill>
                <a:latin typeface="Imprima"/>
                <a:ea typeface="Imprima"/>
                <a:cs typeface="Imprima"/>
                <a:sym typeface="Imprima"/>
              </a:rPr>
              <a:t> September</a:t>
            </a:r>
            <a:r>
              <a:rPr b="1" i="0" lang="en-US" sz="800" u="sng" cap="none" strike="noStrike">
                <a:solidFill>
                  <a:schemeClr val="dk1"/>
                </a:solidFill>
                <a:latin typeface="Imprima"/>
                <a:ea typeface="Imprima"/>
                <a:cs typeface="Imprima"/>
                <a:sym typeface="Imprima"/>
              </a:rPr>
              <a:t> at 2.00 pm approx. Please collect your child at 2.00 pm from the school hall.  We will update you by text on this day.</a:t>
            </a:r>
            <a:endParaRPr b="1" i="0" sz="800" u="sng" cap="none" strike="noStrike">
              <a:solidFill>
                <a:schemeClr val="dk1"/>
              </a:solidFill>
              <a:latin typeface="Imprima"/>
              <a:ea typeface="Imprima"/>
              <a:cs typeface="Imprima"/>
              <a:sym typeface="Imprima"/>
            </a:endParaRPr>
          </a:p>
          <a:p>
            <a:pPr indent="0" lvl="0" marL="0" marR="0" rtl="0" algn="just">
              <a:lnSpc>
                <a:spcPct val="115000"/>
              </a:lnSpc>
              <a:spcBef>
                <a:spcPts val="0"/>
              </a:spcBef>
              <a:spcAft>
                <a:spcPts val="0"/>
              </a:spcAft>
              <a:buClr>
                <a:srgbClr val="000000"/>
              </a:buClr>
              <a:buSzPts val="800"/>
              <a:buFont typeface="Arial"/>
              <a:buNone/>
            </a:pPr>
            <a:r>
              <a:rPr b="0" i="0" lang="en-US" sz="800" u="none" cap="none" strike="noStrike">
                <a:solidFill>
                  <a:schemeClr val="dk1"/>
                </a:solidFill>
                <a:latin typeface="Imprima"/>
                <a:ea typeface="Imprima"/>
                <a:cs typeface="Imprima"/>
                <a:sym typeface="Imprima"/>
              </a:rPr>
              <a:t> </a:t>
            </a:r>
            <a:endParaRPr b="0" i="0" sz="800" u="none" cap="none" strike="noStrike">
              <a:solidFill>
                <a:schemeClr val="dk1"/>
              </a:solidFill>
              <a:latin typeface="Imprima"/>
              <a:ea typeface="Imprima"/>
              <a:cs typeface="Imprima"/>
              <a:sym typeface="Imprima"/>
            </a:endParaRPr>
          </a:p>
          <a:p>
            <a:pPr indent="0" lvl="0" marL="0" marR="0" rtl="0" algn="just">
              <a:lnSpc>
                <a:spcPct val="115000"/>
              </a:lnSpc>
              <a:spcBef>
                <a:spcPts val="0"/>
              </a:spcBef>
              <a:spcAft>
                <a:spcPts val="0"/>
              </a:spcAft>
              <a:buClr>
                <a:srgbClr val="000000"/>
              </a:buClr>
              <a:buSzPts val="800"/>
              <a:buFont typeface="Arial"/>
              <a:buNone/>
            </a:pPr>
            <a:r>
              <a:rPr b="1" i="0" lang="en-US" sz="800" u="sng" cap="none" strike="noStrike">
                <a:solidFill>
                  <a:schemeClr val="dk1"/>
                </a:solidFill>
                <a:latin typeface="Imprima"/>
                <a:ea typeface="Imprima"/>
                <a:cs typeface="Imprima"/>
                <a:sym typeface="Imprima"/>
              </a:rPr>
              <a:t>CLOTHES</a:t>
            </a:r>
            <a:r>
              <a:rPr b="0" i="0" lang="en-US" sz="800" u="none" cap="none" strike="noStrike">
                <a:solidFill>
                  <a:schemeClr val="dk1"/>
                </a:solidFill>
                <a:latin typeface="Imprima"/>
                <a:ea typeface="Imprima"/>
                <a:cs typeface="Imprima"/>
                <a:sym typeface="Imprima"/>
              </a:rPr>
              <a:t> - Plenty of layers.  </a:t>
            </a:r>
            <a:r>
              <a:rPr b="1" i="1" lang="en-US" sz="800" u="none" cap="none" strike="noStrike">
                <a:solidFill>
                  <a:schemeClr val="dk1"/>
                </a:solidFill>
                <a:latin typeface="Imprima"/>
                <a:ea typeface="Imprima"/>
                <a:cs typeface="Imprima"/>
                <a:sym typeface="Imprima"/>
              </a:rPr>
              <a:t>NOT BEST CLOTHES</a:t>
            </a:r>
            <a:r>
              <a:rPr b="0" i="0" lang="en-US" sz="800" u="none" cap="none" strike="noStrike">
                <a:solidFill>
                  <a:schemeClr val="dk1"/>
                </a:solidFill>
                <a:latin typeface="Imprima"/>
                <a:ea typeface="Imprima"/>
                <a:cs typeface="Imprima"/>
                <a:sym typeface="Imprima"/>
              </a:rPr>
              <a:t>.  T-shirts, jumpers, shorts, tracksuit bottoms/sports trousers, leggings, socks, non-slip trainers x 2, (not new), indoor shoes/slippers.  Waterproof clothing (if you have any) and coat depending on the weather. Swimming costume.</a:t>
            </a:r>
            <a:endParaRPr b="0" i="0" sz="800" u="none" cap="none" strike="noStrike">
              <a:solidFill>
                <a:schemeClr val="dk1"/>
              </a:solidFill>
              <a:latin typeface="Imprima"/>
              <a:ea typeface="Imprima"/>
              <a:cs typeface="Imprima"/>
              <a:sym typeface="Imprima"/>
            </a:endParaRPr>
          </a:p>
          <a:p>
            <a:pPr indent="0" lvl="0" marL="0" marR="0" rtl="0" algn="just">
              <a:lnSpc>
                <a:spcPct val="115000"/>
              </a:lnSpc>
              <a:spcBef>
                <a:spcPts val="0"/>
              </a:spcBef>
              <a:spcAft>
                <a:spcPts val="0"/>
              </a:spcAft>
              <a:buClr>
                <a:srgbClr val="000000"/>
              </a:buClr>
              <a:buSzPts val="800"/>
              <a:buFont typeface="Arial"/>
              <a:buNone/>
            </a:pPr>
            <a:r>
              <a:rPr b="1" i="0" lang="en-US" sz="800" u="sng" cap="none" strike="noStrike">
                <a:solidFill>
                  <a:schemeClr val="dk1"/>
                </a:solidFill>
                <a:latin typeface="Imprima"/>
                <a:ea typeface="Imprima"/>
                <a:cs typeface="Imprima"/>
                <a:sym typeface="Imprima"/>
              </a:rPr>
              <a:t>BEDDING</a:t>
            </a:r>
            <a:r>
              <a:rPr b="0" i="0" lang="en-US" sz="800" u="none" cap="none" strike="noStrike">
                <a:solidFill>
                  <a:schemeClr val="dk1"/>
                </a:solidFill>
                <a:latin typeface="Imprima"/>
                <a:ea typeface="Imprima"/>
                <a:cs typeface="Imprima"/>
                <a:sym typeface="Imprima"/>
              </a:rPr>
              <a:t> - 	pillow       sleeping bag  </a:t>
            </a:r>
            <a:r>
              <a:rPr b="1" i="0" lang="en-US" sz="800" u="none" cap="none" strike="noStrike">
                <a:solidFill>
                  <a:schemeClr val="dk1"/>
                </a:solidFill>
                <a:latin typeface="Imprima"/>
                <a:ea typeface="Imprima"/>
                <a:cs typeface="Imprima"/>
                <a:sym typeface="Imprima"/>
              </a:rPr>
              <a:t>or</a:t>
            </a:r>
            <a:r>
              <a:rPr b="0" i="0" lang="en-US" sz="800" u="none" cap="none" strike="noStrike">
                <a:solidFill>
                  <a:schemeClr val="dk1"/>
                </a:solidFill>
                <a:latin typeface="Imprima"/>
                <a:ea typeface="Imprima"/>
                <a:cs typeface="Imprima"/>
                <a:sym typeface="Imprima"/>
              </a:rPr>
              <a:t> duvet and *** </a:t>
            </a:r>
            <a:r>
              <a:rPr b="1" i="0" lang="en-US" sz="800" u="sng" cap="none" strike="noStrike">
                <a:solidFill>
                  <a:schemeClr val="dk1"/>
                </a:solidFill>
                <a:latin typeface="Imprima"/>
                <a:ea typeface="Imprima"/>
                <a:cs typeface="Imprima"/>
                <a:sym typeface="Imprima"/>
              </a:rPr>
              <a:t>FITTED BOTTOM SHEET essential</a:t>
            </a:r>
            <a:endParaRPr b="1" i="0" sz="800" u="sng" cap="none" strike="noStrike">
              <a:solidFill>
                <a:schemeClr val="dk1"/>
              </a:solidFill>
              <a:latin typeface="Imprima"/>
              <a:ea typeface="Imprima"/>
              <a:cs typeface="Imprima"/>
              <a:sym typeface="Imprima"/>
            </a:endParaRPr>
          </a:p>
          <a:p>
            <a:pPr indent="0" lvl="0" marL="0" marR="0" rtl="0" algn="just">
              <a:lnSpc>
                <a:spcPct val="115000"/>
              </a:lnSpc>
              <a:spcBef>
                <a:spcPts val="0"/>
              </a:spcBef>
              <a:spcAft>
                <a:spcPts val="0"/>
              </a:spcAft>
              <a:buClr>
                <a:srgbClr val="000000"/>
              </a:buClr>
              <a:buSzPts val="800"/>
              <a:buFont typeface="Arial"/>
              <a:buNone/>
            </a:pPr>
            <a:r>
              <a:rPr b="1" i="0" lang="en-US" sz="800" u="sng" cap="none" strike="noStrike">
                <a:solidFill>
                  <a:schemeClr val="dk1"/>
                </a:solidFill>
                <a:latin typeface="Imprima"/>
                <a:ea typeface="Imprima"/>
                <a:cs typeface="Imprima"/>
                <a:sym typeface="Imprima"/>
              </a:rPr>
              <a:t>TOILET REQUISITES</a:t>
            </a:r>
            <a:r>
              <a:rPr b="0" i="0" lang="en-US" sz="800" u="none" cap="none" strike="noStrike">
                <a:solidFill>
                  <a:schemeClr val="dk1"/>
                </a:solidFill>
                <a:latin typeface="Imprima"/>
                <a:ea typeface="Imprima"/>
                <a:cs typeface="Imprima"/>
                <a:sym typeface="Imprima"/>
              </a:rPr>
              <a:t> -  to include 2 towels (1 for shower, 1 for swimming).</a:t>
            </a:r>
            <a:endParaRPr b="0" i="0" sz="800" u="none" cap="none" strike="noStrike">
              <a:solidFill>
                <a:schemeClr val="dk1"/>
              </a:solidFill>
              <a:latin typeface="Imprima"/>
              <a:ea typeface="Imprima"/>
              <a:cs typeface="Imprima"/>
              <a:sym typeface="Imprima"/>
            </a:endParaRPr>
          </a:p>
          <a:p>
            <a:pPr indent="0" lvl="0" marL="0" marR="0" rtl="0" algn="just">
              <a:lnSpc>
                <a:spcPct val="115000"/>
              </a:lnSpc>
              <a:spcBef>
                <a:spcPts val="0"/>
              </a:spcBef>
              <a:spcAft>
                <a:spcPts val="0"/>
              </a:spcAft>
              <a:buClr>
                <a:srgbClr val="000000"/>
              </a:buClr>
              <a:buSzPts val="800"/>
              <a:buFont typeface="Arial"/>
              <a:buNone/>
            </a:pPr>
            <a:r>
              <a:rPr b="1" i="0" lang="en-US" sz="800" u="sng" cap="none" strike="noStrike">
                <a:solidFill>
                  <a:schemeClr val="dk1"/>
                </a:solidFill>
                <a:latin typeface="Imprima"/>
                <a:ea typeface="Imprima"/>
                <a:cs typeface="Imprima"/>
                <a:sym typeface="Imprima"/>
              </a:rPr>
              <a:t>SUN PROTECTION</a:t>
            </a:r>
            <a:r>
              <a:rPr b="0" i="0" lang="en-US" sz="800" u="none" cap="none" strike="noStrike">
                <a:solidFill>
                  <a:schemeClr val="dk1"/>
                </a:solidFill>
                <a:latin typeface="Imprima"/>
                <a:ea typeface="Imprima"/>
                <a:cs typeface="Imprima"/>
                <a:sym typeface="Imprima"/>
              </a:rPr>
              <a:t> - Sun block and hats are essential.  Woolly hat if it is cold.</a:t>
            </a:r>
            <a:endParaRPr b="0" i="0" sz="800" u="none" cap="none" strike="noStrike">
              <a:solidFill>
                <a:schemeClr val="dk1"/>
              </a:solidFill>
              <a:latin typeface="Imprima"/>
              <a:ea typeface="Imprima"/>
              <a:cs typeface="Imprima"/>
              <a:sym typeface="Imprima"/>
            </a:endParaRPr>
          </a:p>
          <a:p>
            <a:pPr indent="0" lvl="0" marL="0" marR="0" rtl="0" algn="just">
              <a:lnSpc>
                <a:spcPct val="115000"/>
              </a:lnSpc>
              <a:spcBef>
                <a:spcPts val="0"/>
              </a:spcBef>
              <a:spcAft>
                <a:spcPts val="0"/>
              </a:spcAft>
              <a:buClr>
                <a:srgbClr val="000000"/>
              </a:buClr>
              <a:buSzPts val="800"/>
              <a:buFont typeface="Arial"/>
              <a:buNone/>
            </a:pPr>
            <a:r>
              <a:rPr b="1" i="0" lang="en-US" sz="800" u="sng" cap="none" strike="noStrike">
                <a:solidFill>
                  <a:schemeClr val="dk1"/>
                </a:solidFill>
                <a:latin typeface="Imprima"/>
                <a:ea typeface="Imprima"/>
                <a:cs typeface="Imprima"/>
                <a:sym typeface="Imprima"/>
              </a:rPr>
              <a:t>PLASTIC DRINKING BOTTLE</a:t>
            </a:r>
            <a:r>
              <a:rPr b="0" i="0" lang="en-US" sz="800" u="none" cap="none" strike="noStrike">
                <a:solidFill>
                  <a:schemeClr val="dk1"/>
                </a:solidFill>
                <a:latin typeface="Imprima"/>
                <a:ea typeface="Imprima"/>
                <a:cs typeface="Imprima"/>
                <a:sym typeface="Imprima"/>
              </a:rPr>
              <a:t> – named, refillable - to be used over the three days  *** </a:t>
            </a:r>
            <a:r>
              <a:rPr b="1" i="0" lang="en-US" sz="800" u="sng" cap="none" strike="noStrike">
                <a:solidFill>
                  <a:schemeClr val="dk1"/>
                </a:solidFill>
                <a:latin typeface="Imprima"/>
                <a:ea typeface="Imprima"/>
                <a:cs typeface="Imprima"/>
                <a:sym typeface="Imprima"/>
              </a:rPr>
              <a:t>essential</a:t>
            </a:r>
            <a:endParaRPr b="1" i="0" sz="800" u="sng" cap="none" strike="noStrike">
              <a:solidFill>
                <a:schemeClr val="dk1"/>
              </a:solidFill>
              <a:latin typeface="Imprima"/>
              <a:ea typeface="Imprima"/>
              <a:cs typeface="Imprima"/>
              <a:sym typeface="Imprima"/>
            </a:endParaRPr>
          </a:p>
          <a:p>
            <a:pPr indent="0" lvl="0" marL="0" marR="0" rtl="0" algn="just">
              <a:lnSpc>
                <a:spcPct val="115000"/>
              </a:lnSpc>
              <a:spcBef>
                <a:spcPts val="0"/>
              </a:spcBef>
              <a:spcAft>
                <a:spcPts val="0"/>
              </a:spcAft>
              <a:buClr>
                <a:srgbClr val="000000"/>
              </a:buClr>
              <a:buSzPts val="800"/>
              <a:buFont typeface="Arial"/>
              <a:buNone/>
            </a:pPr>
            <a:r>
              <a:rPr b="1" i="0" lang="en-US" sz="800" u="sng" cap="none" strike="noStrike">
                <a:solidFill>
                  <a:schemeClr val="dk1"/>
                </a:solidFill>
                <a:latin typeface="Imprima"/>
                <a:ea typeface="Imprima"/>
                <a:cs typeface="Imprima"/>
                <a:sym typeface="Imprima"/>
              </a:rPr>
              <a:t>2 LARGE BIN BAGS</a:t>
            </a:r>
            <a:r>
              <a:rPr b="0" i="0" lang="en-US" sz="800" u="none" cap="none" strike="noStrike">
                <a:solidFill>
                  <a:schemeClr val="dk1"/>
                </a:solidFill>
                <a:latin typeface="Imprima"/>
                <a:ea typeface="Imprima"/>
                <a:cs typeface="Imprima"/>
                <a:sym typeface="Imprima"/>
              </a:rPr>
              <a:t>  –  to take home any damp clothing.</a:t>
            </a:r>
            <a:endParaRPr b="0" i="0" sz="800" u="none" cap="none" strike="noStrike">
              <a:solidFill>
                <a:schemeClr val="dk1"/>
              </a:solidFill>
              <a:latin typeface="Imprima"/>
              <a:ea typeface="Imprima"/>
              <a:cs typeface="Imprima"/>
              <a:sym typeface="Imprima"/>
            </a:endParaRPr>
          </a:p>
          <a:p>
            <a:pPr indent="0" lvl="0" marL="0" marR="0" rtl="0" algn="just">
              <a:lnSpc>
                <a:spcPct val="115000"/>
              </a:lnSpc>
              <a:spcBef>
                <a:spcPts val="0"/>
              </a:spcBef>
              <a:spcAft>
                <a:spcPts val="0"/>
              </a:spcAft>
              <a:buClr>
                <a:srgbClr val="000000"/>
              </a:buClr>
              <a:buSzPts val="800"/>
              <a:buFont typeface="Arial"/>
              <a:buNone/>
            </a:pPr>
            <a:r>
              <a:rPr b="1" i="0" lang="en-US" sz="800" u="sng" cap="none" strike="noStrike">
                <a:solidFill>
                  <a:schemeClr val="dk1"/>
                </a:solidFill>
                <a:latin typeface="Imprima"/>
                <a:ea typeface="Imprima"/>
                <a:cs typeface="Imprima"/>
                <a:sym typeface="Imprima"/>
              </a:rPr>
              <a:t>SAFETY</a:t>
            </a:r>
            <a:r>
              <a:rPr b="0" i="0" lang="en-US" sz="800" u="none" cap="none" strike="noStrike">
                <a:solidFill>
                  <a:schemeClr val="dk1"/>
                </a:solidFill>
                <a:latin typeface="Imprima"/>
                <a:ea typeface="Imprima"/>
                <a:cs typeface="Imprima"/>
                <a:sym typeface="Imprima"/>
              </a:rPr>
              <a:t> - All instructors at the Skreens Park Activity Centre are well-qualified. </a:t>
            </a:r>
            <a:endParaRPr b="0" i="0" sz="800" u="none" cap="none" strike="noStrike">
              <a:solidFill>
                <a:schemeClr val="dk1"/>
              </a:solidFill>
              <a:latin typeface="Imprima"/>
              <a:ea typeface="Imprima"/>
              <a:cs typeface="Imprima"/>
              <a:sym typeface="Imprima"/>
            </a:endParaRPr>
          </a:p>
          <a:p>
            <a:pPr indent="0" lvl="0" marL="0" marR="0" rtl="0" algn="just">
              <a:lnSpc>
                <a:spcPct val="115000"/>
              </a:lnSpc>
              <a:spcBef>
                <a:spcPts val="0"/>
              </a:spcBef>
              <a:spcAft>
                <a:spcPts val="0"/>
              </a:spcAft>
              <a:buClr>
                <a:srgbClr val="000000"/>
              </a:buClr>
              <a:buSzPts val="800"/>
              <a:buFont typeface="Arial"/>
              <a:buNone/>
            </a:pPr>
            <a:r>
              <a:rPr b="1" i="0" lang="en-US" sz="800" u="sng" cap="none" strike="noStrike">
                <a:solidFill>
                  <a:schemeClr val="dk1"/>
                </a:solidFill>
                <a:latin typeface="Imprima"/>
                <a:ea typeface="Imprima"/>
                <a:cs typeface="Imprima"/>
                <a:sym typeface="Imprima"/>
              </a:rPr>
              <a:t>ACTIVITIES</a:t>
            </a:r>
            <a:endParaRPr b="1" i="0" sz="800" u="sng" cap="none" strike="noStrike">
              <a:solidFill>
                <a:schemeClr val="dk1"/>
              </a:solidFill>
              <a:latin typeface="Imprima"/>
              <a:ea typeface="Imprima"/>
              <a:cs typeface="Imprima"/>
              <a:sym typeface="Imprima"/>
            </a:endParaRPr>
          </a:p>
          <a:p>
            <a:pPr indent="0" lvl="0" marL="0" marR="0" rtl="0" algn="just">
              <a:lnSpc>
                <a:spcPct val="115000"/>
              </a:lnSpc>
              <a:spcBef>
                <a:spcPts val="0"/>
              </a:spcBef>
              <a:spcAft>
                <a:spcPts val="0"/>
              </a:spcAft>
              <a:buClr>
                <a:srgbClr val="000000"/>
              </a:buClr>
              <a:buSzPts val="800"/>
              <a:buFont typeface="Arial"/>
              <a:buNone/>
            </a:pPr>
            <a:r>
              <a:rPr b="0" i="0" lang="en-US" sz="800" u="none" cap="none" strike="noStrike">
                <a:solidFill>
                  <a:schemeClr val="dk1"/>
                </a:solidFill>
                <a:latin typeface="Imprima"/>
                <a:ea typeface="Imprima"/>
                <a:cs typeface="Imprima"/>
                <a:sym typeface="Imprima"/>
              </a:rPr>
              <a:t>Bridge building, camp fire, bushcraft, cave bus, archery, emoji trail, climbing, rafting, kayaking, wheelchair course, sensory trail</a:t>
            </a:r>
            <a:endParaRPr b="0" i="0" sz="800" u="none" cap="none" strike="noStrike">
              <a:solidFill>
                <a:schemeClr val="dk1"/>
              </a:solidFill>
              <a:latin typeface="Imprima"/>
              <a:ea typeface="Imprima"/>
              <a:cs typeface="Imprima"/>
              <a:sym typeface="Imprima"/>
            </a:endParaRPr>
          </a:p>
          <a:p>
            <a:pPr indent="0" lvl="0" marL="0" marR="0" rtl="0" algn="just">
              <a:lnSpc>
                <a:spcPct val="115000"/>
              </a:lnSpc>
              <a:spcBef>
                <a:spcPts val="0"/>
              </a:spcBef>
              <a:spcAft>
                <a:spcPts val="0"/>
              </a:spcAft>
              <a:buClr>
                <a:srgbClr val="000000"/>
              </a:buClr>
              <a:buSzPts val="800"/>
              <a:buFont typeface="Arial"/>
              <a:buNone/>
            </a:pPr>
            <a:r>
              <a:rPr b="1" i="0" lang="en-US" sz="800" u="sng" cap="none" strike="noStrike">
                <a:solidFill>
                  <a:schemeClr val="dk1"/>
                </a:solidFill>
                <a:latin typeface="Imprima"/>
                <a:ea typeface="Imprima"/>
                <a:cs typeface="Imprima"/>
                <a:sym typeface="Imprima"/>
              </a:rPr>
              <a:t>FOOD</a:t>
            </a:r>
            <a:r>
              <a:rPr b="0" i="0" lang="en-US" sz="800" u="none" cap="none" strike="noStrike">
                <a:solidFill>
                  <a:schemeClr val="dk1"/>
                </a:solidFill>
                <a:latin typeface="Imprima"/>
                <a:ea typeface="Imprima"/>
                <a:cs typeface="Imprima"/>
                <a:sym typeface="Imprima"/>
              </a:rPr>
              <a:t> - Cereal, cooked breakfast, toast.</a:t>
            </a:r>
            <a:endParaRPr b="0" i="0" sz="800" u="none" cap="none" strike="noStrike">
              <a:solidFill>
                <a:schemeClr val="dk1"/>
              </a:solidFill>
              <a:latin typeface="Imprima"/>
              <a:ea typeface="Imprima"/>
              <a:cs typeface="Imprima"/>
              <a:sym typeface="Imprima"/>
            </a:endParaRPr>
          </a:p>
          <a:p>
            <a:pPr indent="0" lvl="0" marL="0" marR="0" rtl="0" algn="just">
              <a:lnSpc>
                <a:spcPct val="115000"/>
              </a:lnSpc>
              <a:spcBef>
                <a:spcPts val="0"/>
              </a:spcBef>
              <a:spcAft>
                <a:spcPts val="0"/>
              </a:spcAft>
              <a:buClr>
                <a:srgbClr val="000000"/>
              </a:buClr>
              <a:buSzPts val="800"/>
              <a:buFont typeface="Arial"/>
              <a:buNone/>
            </a:pPr>
            <a:r>
              <a:rPr b="0" i="0" lang="en-US" sz="800" u="none" cap="none" strike="noStrike">
                <a:solidFill>
                  <a:schemeClr val="dk1"/>
                </a:solidFill>
                <a:latin typeface="Imprima"/>
                <a:ea typeface="Imprima"/>
                <a:cs typeface="Imprima"/>
                <a:sym typeface="Imprima"/>
              </a:rPr>
              <a:t>         	 Cooked lunch meal.</a:t>
            </a:r>
            <a:endParaRPr b="0" i="0" sz="800" u="none" cap="none" strike="noStrike">
              <a:solidFill>
                <a:schemeClr val="dk1"/>
              </a:solidFill>
              <a:latin typeface="Imprima"/>
              <a:ea typeface="Imprima"/>
              <a:cs typeface="Imprima"/>
              <a:sym typeface="Imprima"/>
            </a:endParaRPr>
          </a:p>
          <a:p>
            <a:pPr indent="0" lvl="0" marL="0" marR="0" rtl="0" algn="just">
              <a:lnSpc>
                <a:spcPct val="115000"/>
              </a:lnSpc>
              <a:spcBef>
                <a:spcPts val="0"/>
              </a:spcBef>
              <a:spcAft>
                <a:spcPts val="0"/>
              </a:spcAft>
              <a:buClr>
                <a:srgbClr val="000000"/>
              </a:buClr>
              <a:buSzPts val="800"/>
              <a:buFont typeface="Arial"/>
              <a:buNone/>
            </a:pPr>
            <a:r>
              <a:rPr b="0" i="0" lang="en-US" sz="800" u="none" cap="none" strike="noStrike">
                <a:solidFill>
                  <a:schemeClr val="dk1"/>
                </a:solidFill>
                <a:latin typeface="Imprima"/>
                <a:ea typeface="Imprima"/>
                <a:cs typeface="Imprima"/>
                <a:sym typeface="Imprima"/>
              </a:rPr>
              <a:t>              Cooked evening meal.</a:t>
            </a:r>
            <a:endParaRPr b="0" i="0" sz="800" u="none" cap="none" strike="noStrike">
              <a:solidFill>
                <a:schemeClr val="dk1"/>
              </a:solidFill>
              <a:latin typeface="Imprima"/>
              <a:ea typeface="Imprima"/>
              <a:cs typeface="Imprima"/>
              <a:sym typeface="Imprima"/>
            </a:endParaRPr>
          </a:p>
          <a:p>
            <a:pPr indent="0" lvl="0" marL="0" marR="0" rtl="0" algn="just">
              <a:lnSpc>
                <a:spcPct val="115000"/>
              </a:lnSpc>
              <a:spcBef>
                <a:spcPts val="0"/>
              </a:spcBef>
              <a:spcAft>
                <a:spcPts val="0"/>
              </a:spcAft>
              <a:buClr>
                <a:srgbClr val="000000"/>
              </a:buClr>
              <a:buSzPts val="800"/>
              <a:buFont typeface="Arial"/>
              <a:buNone/>
            </a:pPr>
            <a:r>
              <a:rPr b="0" i="0" lang="en-US" sz="800" u="none" cap="none" strike="noStrike">
                <a:solidFill>
                  <a:schemeClr val="dk1"/>
                </a:solidFill>
                <a:latin typeface="Imprima"/>
                <a:ea typeface="Imprima"/>
                <a:cs typeface="Imprima"/>
                <a:sym typeface="Imprima"/>
              </a:rPr>
              <a:t>              Lunch Friday -	Sandwiches at midday - picnic outside.</a:t>
            </a:r>
            <a:endParaRPr b="0" i="0" sz="800" u="none" cap="none" strike="noStrike">
              <a:solidFill>
                <a:schemeClr val="dk1"/>
              </a:solidFill>
              <a:latin typeface="Imprima"/>
              <a:ea typeface="Imprima"/>
              <a:cs typeface="Imprima"/>
              <a:sym typeface="Imprima"/>
            </a:endParaRPr>
          </a:p>
          <a:p>
            <a:pPr indent="0" lvl="0" marL="0" marR="0" rtl="0" algn="just">
              <a:lnSpc>
                <a:spcPct val="115000"/>
              </a:lnSpc>
              <a:spcBef>
                <a:spcPts val="0"/>
              </a:spcBef>
              <a:spcAft>
                <a:spcPts val="0"/>
              </a:spcAft>
              <a:buClr>
                <a:srgbClr val="000000"/>
              </a:buClr>
              <a:buSzPts val="800"/>
              <a:buFont typeface="Arial"/>
              <a:buNone/>
            </a:pPr>
            <a:r>
              <a:rPr b="0" i="0" lang="en-US" sz="800" u="none" cap="none" strike="noStrike">
                <a:solidFill>
                  <a:schemeClr val="dk1"/>
                </a:solidFill>
                <a:latin typeface="Imprima"/>
                <a:ea typeface="Imprima"/>
                <a:cs typeface="Imprima"/>
                <a:sym typeface="Imprima"/>
              </a:rPr>
              <a:t> </a:t>
            </a:r>
            <a:endParaRPr b="0" i="0" sz="800" u="none" cap="none" strike="noStrike">
              <a:solidFill>
                <a:schemeClr val="dk1"/>
              </a:solidFill>
              <a:latin typeface="Imprima"/>
              <a:ea typeface="Imprima"/>
              <a:cs typeface="Imprima"/>
              <a:sym typeface="Imprima"/>
            </a:endParaRPr>
          </a:p>
          <a:p>
            <a:pPr indent="0" lvl="0" marL="0" marR="0" rtl="0" algn="just">
              <a:lnSpc>
                <a:spcPct val="115000"/>
              </a:lnSpc>
              <a:spcBef>
                <a:spcPts val="0"/>
              </a:spcBef>
              <a:spcAft>
                <a:spcPts val="0"/>
              </a:spcAft>
              <a:buClr>
                <a:srgbClr val="000000"/>
              </a:buClr>
              <a:buSzPts val="800"/>
              <a:buFont typeface="Arial"/>
              <a:buNone/>
            </a:pPr>
            <a:r>
              <a:rPr b="1" i="0" lang="en-US" sz="800" u="none" cap="none" strike="noStrike">
                <a:solidFill>
                  <a:schemeClr val="dk1"/>
                </a:solidFill>
                <a:latin typeface="Imprima"/>
                <a:ea typeface="Imprima"/>
                <a:cs typeface="Imprima"/>
                <a:sym typeface="Imprima"/>
              </a:rPr>
              <a:t> </a:t>
            </a:r>
            <a:endParaRPr b="1" i="0" sz="800" u="none" cap="none" strike="noStrike">
              <a:solidFill>
                <a:schemeClr val="dk1"/>
              </a:solidFill>
              <a:latin typeface="Imprima"/>
              <a:ea typeface="Imprima"/>
              <a:cs typeface="Imprima"/>
              <a:sym typeface="Imprima"/>
            </a:endParaRPr>
          </a:p>
          <a:p>
            <a:pPr indent="0" lvl="0" marL="0" marR="0" rtl="0" algn="just">
              <a:lnSpc>
                <a:spcPct val="115000"/>
              </a:lnSpc>
              <a:spcBef>
                <a:spcPts val="0"/>
              </a:spcBef>
              <a:spcAft>
                <a:spcPts val="0"/>
              </a:spcAft>
              <a:buClr>
                <a:srgbClr val="000000"/>
              </a:buClr>
              <a:buSzPts val="800"/>
              <a:buFont typeface="Arial"/>
              <a:buNone/>
            </a:pPr>
            <a:r>
              <a:rPr b="1" i="0" lang="en-US" sz="800" u="sng" cap="none" strike="noStrike">
                <a:solidFill>
                  <a:schemeClr val="dk1"/>
                </a:solidFill>
                <a:latin typeface="Imprima"/>
                <a:ea typeface="Imprima"/>
                <a:cs typeface="Imprima"/>
                <a:sym typeface="Imprima"/>
              </a:rPr>
              <a:t>Cameras</a:t>
            </a:r>
            <a:r>
              <a:rPr b="1" i="0" lang="en-US" sz="800" u="none" cap="none" strike="noStrike">
                <a:solidFill>
                  <a:schemeClr val="dk1"/>
                </a:solidFill>
                <a:latin typeface="Imprima"/>
                <a:ea typeface="Imprima"/>
                <a:cs typeface="Imprima"/>
                <a:sym typeface="Imprima"/>
              </a:rPr>
              <a:t> – only disposable cameras are allowed.</a:t>
            </a:r>
            <a:endParaRPr b="1" i="0" sz="800" u="none" cap="none" strike="noStrike">
              <a:solidFill>
                <a:schemeClr val="dk1"/>
              </a:solidFill>
              <a:latin typeface="Imprima"/>
              <a:ea typeface="Imprima"/>
              <a:cs typeface="Imprima"/>
              <a:sym typeface="Imprima"/>
            </a:endParaRPr>
          </a:p>
          <a:p>
            <a:pPr indent="0" lvl="0" marL="0" marR="0" rtl="0" algn="just">
              <a:lnSpc>
                <a:spcPct val="115000"/>
              </a:lnSpc>
              <a:spcBef>
                <a:spcPts val="0"/>
              </a:spcBef>
              <a:spcAft>
                <a:spcPts val="0"/>
              </a:spcAft>
              <a:buClr>
                <a:srgbClr val="000000"/>
              </a:buClr>
              <a:buSzPts val="800"/>
              <a:buFont typeface="Arial"/>
              <a:buNone/>
            </a:pPr>
            <a:r>
              <a:rPr b="1" i="0" lang="en-US" sz="800" u="none" cap="none" strike="noStrike">
                <a:solidFill>
                  <a:schemeClr val="dk1"/>
                </a:solidFill>
                <a:latin typeface="Imprima"/>
                <a:ea typeface="Imprima"/>
                <a:cs typeface="Imprima"/>
                <a:sym typeface="Imprima"/>
              </a:rPr>
              <a:t> </a:t>
            </a:r>
            <a:endParaRPr b="1" i="0" sz="800" u="none" cap="none" strike="noStrike">
              <a:solidFill>
                <a:schemeClr val="dk1"/>
              </a:solidFill>
              <a:latin typeface="Imprima"/>
              <a:ea typeface="Imprima"/>
              <a:cs typeface="Imprima"/>
              <a:sym typeface="Imprima"/>
            </a:endParaRPr>
          </a:p>
          <a:p>
            <a:pPr indent="0" lvl="0" marL="0" marR="0" rtl="0" algn="just">
              <a:lnSpc>
                <a:spcPct val="115000"/>
              </a:lnSpc>
              <a:spcBef>
                <a:spcPts val="0"/>
              </a:spcBef>
              <a:spcAft>
                <a:spcPts val="0"/>
              </a:spcAft>
              <a:buClr>
                <a:srgbClr val="000000"/>
              </a:buClr>
              <a:buSzPts val="800"/>
              <a:buFont typeface="Arial"/>
              <a:buNone/>
            </a:pPr>
            <a:r>
              <a:rPr b="1" i="0" lang="en-US" sz="800" u="sng" cap="none" strike="noStrike">
                <a:solidFill>
                  <a:schemeClr val="dk1"/>
                </a:solidFill>
                <a:latin typeface="Imprima"/>
                <a:ea typeface="Imprima"/>
                <a:cs typeface="Imprima"/>
                <a:sym typeface="Imprima"/>
              </a:rPr>
              <a:t>NO</a:t>
            </a:r>
            <a:r>
              <a:rPr b="0" i="0" lang="en-US" sz="800" u="none" cap="none" strike="noStrike">
                <a:solidFill>
                  <a:schemeClr val="dk1"/>
                </a:solidFill>
                <a:latin typeface="Imprima"/>
                <a:ea typeface="Imprima"/>
                <a:cs typeface="Imprima"/>
                <a:sym typeface="Imprima"/>
              </a:rPr>
              <a:t> </a:t>
            </a:r>
            <a:r>
              <a:rPr b="1" i="0" lang="en-US" sz="800" u="none" cap="none" strike="noStrike">
                <a:solidFill>
                  <a:schemeClr val="dk1"/>
                </a:solidFill>
                <a:latin typeface="Imprima"/>
                <a:ea typeface="Imprima"/>
                <a:cs typeface="Imprima"/>
                <a:sym typeface="Imprima"/>
              </a:rPr>
              <a:t>mobile phones are allowed.</a:t>
            </a:r>
            <a:endParaRPr b="1" i="0" sz="800" u="none" cap="none" strike="noStrike">
              <a:solidFill>
                <a:schemeClr val="dk1"/>
              </a:solidFill>
              <a:latin typeface="Imprima"/>
              <a:ea typeface="Imprima"/>
              <a:cs typeface="Imprima"/>
              <a:sym typeface="Imprima"/>
            </a:endParaRPr>
          </a:p>
          <a:p>
            <a:pPr indent="0" lvl="0" marL="0" marR="0" rtl="0" algn="just">
              <a:lnSpc>
                <a:spcPct val="115000"/>
              </a:lnSpc>
              <a:spcBef>
                <a:spcPts val="0"/>
              </a:spcBef>
              <a:spcAft>
                <a:spcPts val="0"/>
              </a:spcAft>
              <a:buClr>
                <a:srgbClr val="000000"/>
              </a:buClr>
              <a:buSzPts val="800"/>
              <a:buFont typeface="Arial"/>
              <a:buNone/>
            </a:pPr>
            <a:r>
              <a:rPr b="1" i="0" lang="en-US" sz="800" u="none" cap="none" strike="noStrike">
                <a:solidFill>
                  <a:schemeClr val="dk1"/>
                </a:solidFill>
                <a:latin typeface="Imprima"/>
                <a:ea typeface="Imprima"/>
                <a:cs typeface="Imprima"/>
                <a:sym typeface="Imprima"/>
              </a:rPr>
              <a:t> </a:t>
            </a:r>
            <a:endParaRPr b="1" i="0" sz="800" u="none" cap="none" strike="noStrike">
              <a:solidFill>
                <a:schemeClr val="dk1"/>
              </a:solidFill>
              <a:latin typeface="Imprima"/>
              <a:ea typeface="Imprima"/>
              <a:cs typeface="Imprima"/>
              <a:sym typeface="Imprima"/>
            </a:endParaRPr>
          </a:p>
          <a:p>
            <a:pPr indent="0" lvl="0" marL="0" marR="0" rtl="0" algn="just">
              <a:lnSpc>
                <a:spcPct val="115000"/>
              </a:lnSpc>
              <a:spcBef>
                <a:spcPts val="0"/>
              </a:spcBef>
              <a:spcAft>
                <a:spcPts val="0"/>
              </a:spcAft>
              <a:buClr>
                <a:srgbClr val="000000"/>
              </a:buClr>
              <a:buSzPts val="800"/>
              <a:buFont typeface="Arial"/>
              <a:buNone/>
            </a:pPr>
            <a:r>
              <a:rPr b="1" i="0" lang="en-US" sz="800" u="sng" cap="none" strike="noStrike">
                <a:solidFill>
                  <a:schemeClr val="dk1"/>
                </a:solidFill>
                <a:latin typeface="Imprima"/>
                <a:ea typeface="Imprima"/>
                <a:cs typeface="Imprima"/>
                <a:sym typeface="Imprima"/>
              </a:rPr>
              <a:t>NO</a:t>
            </a:r>
            <a:r>
              <a:rPr b="1" i="0" lang="en-US" sz="800" u="none" cap="none" strike="noStrike">
                <a:solidFill>
                  <a:schemeClr val="dk1"/>
                </a:solidFill>
                <a:latin typeface="Imprima"/>
                <a:ea typeface="Imprima"/>
                <a:cs typeface="Imprima"/>
                <a:sym typeface="Imprima"/>
              </a:rPr>
              <a:t> smart watches or fitbits are allowed.</a:t>
            </a:r>
            <a:endParaRPr b="1" i="0" sz="800" u="none" cap="none" strike="noStrike">
              <a:solidFill>
                <a:schemeClr val="dk1"/>
              </a:solidFill>
              <a:latin typeface="Imprima"/>
              <a:ea typeface="Imprima"/>
              <a:cs typeface="Imprima"/>
              <a:sym typeface="Imprima"/>
            </a:endParaRPr>
          </a:p>
          <a:p>
            <a:pPr indent="0" lvl="0" marL="0" marR="0" rtl="0" algn="just">
              <a:lnSpc>
                <a:spcPct val="115000"/>
              </a:lnSpc>
              <a:spcBef>
                <a:spcPts val="0"/>
              </a:spcBef>
              <a:spcAft>
                <a:spcPts val="0"/>
              </a:spcAft>
              <a:buClr>
                <a:srgbClr val="000000"/>
              </a:buClr>
              <a:buSzPts val="800"/>
              <a:buFont typeface="Arial"/>
              <a:buNone/>
            </a:pPr>
            <a:r>
              <a:rPr b="1" i="0" lang="en-US" sz="800" u="none" cap="none" strike="noStrike">
                <a:solidFill>
                  <a:schemeClr val="dk1"/>
                </a:solidFill>
                <a:latin typeface="Imprima"/>
                <a:ea typeface="Imprima"/>
                <a:cs typeface="Imprima"/>
                <a:sym typeface="Imprima"/>
              </a:rPr>
              <a:t> </a:t>
            </a:r>
            <a:endParaRPr b="1" i="0" sz="800" u="none" cap="none" strike="noStrike">
              <a:solidFill>
                <a:schemeClr val="dk1"/>
              </a:solidFill>
              <a:latin typeface="Imprima"/>
              <a:ea typeface="Imprima"/>
              <a:cs typeface="Imprima"/>
              <a:sym typeface="Imprima"/>
            </a:endParaRPr>
          </a:p>
          <a:p>
            <a:pPr indent="0" lvl="0" marL="0" marR="0" rtl="0" algn="just">
              <a:lnSpc>
                <a:spcPct val="115000"/>
              </a:lnSpc>
              <a:spcBef>
                <a:spcPts val="0"/>
              </a:spcBef>
              <a:spcAft>
                <a:spcPts val="0"/>
              </a:spcAft>
              <a:buClr>
                <a:srgbClr val="000000"/>
              </a:buClr>
              <a:buSzPts val="800"/>
              <a:buFont typeface="Arial"/>
              <a:buNone/>
            </a:pPr>
            <a:r>
              <a:rPr b="1" i="0" lang="en-US" sz="800" u="sng" cap="none" strike="noStrike">
                <a:solidFill>
                  <a:schemeClr val="dk1"/>
                </a:solidFill>
                <a:latin typeface="Imprima"/>
                <a:ea typeface="Imprima"/>
                <a:cs typeface="Imprima"/>
                <a:sym typeface="Imprima"/>
              </a:rPr>
              <a:t>NO</a:t>
            </a:r>
            <a:r>
              <a:rPr b="1" i="0" lang="en-US" sz="800" u="none" cap="none" strike="noStrike">
                <a:solidFill>
                  <a:schemeClr val="dk1"/>
                </a:solidFill>
                <a:latin typeface="Imprima"/>
                <a:ea typeface="Imprima"/>
                <a:cs typeface="Imprima"/>
                <a:sym typeface="Imprima"/>
              </a:rPr>
              <a:t> handheld computer games are allowed.</a:t>
            </a:r>
            <a:endParaRPr b="1" i="0" sz="800" u="none" cap="none" strike="noStrike">
              <a:solidFill>
                <a:schemeClr val="dk1"/>
              </a:solidFill>
              <a:latin typeface="Imprima"/>
              <a:ea typeface="Imprima"/>
              <a:cs typeface="Imprima"/>
              <a:sym typeface="Imprima"/>
            </a:endParaRPr>
          </a:p>
          <a:p>
            <a:pPr indent="0" lvl="0" marL="0" marR="0" rtl="0" algn="just">
              <a:lnSpc>
                <a:spcPct val="115000"/>
              </a:lnSpc>
              <a:spcBef>
                <a:spcPts val="0"/>
              </a:spcBef>
              <a:spcAft>
                <a:spcPts val="0"/>
              </a:spcAft>
              <a:buClr>
                <a:srgbClr val="000000"/>
              </a:buClr>
              <a:buSzPts val="800"/>
              <a:buFont typeface="Arial"/>
              <a:buNone/>
            </a:pPr>
            <a:r>
              <a:rPr b="1" i="0" lang="en-US" sz="800" u="none" cap="none" strike="noStrike">
                <a:solidFill>
                  <a:schemeClr val="dk1"/>
                </a:solidFill>
                <a:latin typeface="Imprima"/>
                <a:ea typeface="Imprima"/>
                <a:cs typeface="Imprima"/>
                <a:sym typeface="Imprima"/>
              </a:rPr>
              <a:t> </a:t>
            </a:r>
            <a:endParaRPr b="1" i="0" sz="800" u="none" cap="none" strike="noStrike">
              <a:solidFill>
                <a:schemeClr val="dk1"/>
              </a:solidFill>
              <a:latin typeface="Imprima"/>
              <a:ea typeface="Imprima"/>
              <a:cs typeface="Imprima"/>
              <a:sym typeface="Imprima"/>
            </a:endParaRPr>
          </a:p>
          <a:p>
            <a:pPr indent="0" lvl="0" marL="0" marR="0" rtl="0" algn="just">
              <a:lnSpc>
                <a:spcPct val="115000"/>
              </a:lnSpc>
              <a:spcBef>
                <a:spcPts val="0"/>
              </a:spcBef>
              <a:spcAft>
                <a:spcPts val="0"/>
              </a:spcAft>
              <a:buClr>
                <a:srgbClr val="000000"/>
              </a:buClr>
              <a:buSzPts val="800"/>
              <a:buFont typeface="Arial"/>
              <a:buNone/>
            </a:pPr>
            <a:r>
              <a:rPr b="1" i="0" lang="en-US" sz="800" u="sng" cap="none" strike="noStrike">
                <a:solidFill>
                  <a:schemeClr val="dk1"/>
                </a:solidFill>
                <a:latin typeface="Imprima"/>
                <a:ea typeface="Imprima"/>
                <a:cs typeface="Imprima"/>
                <a:sym typeface="Imprima"/>
              </a:rPr>
              <a:t>NO</a:t>
            </a:r>
            <a:r>
              <a:rPr b="1" i="0" lang="en-US" sz="800" u="none" cap="none" strike="noStrike">
                <a:solidFill>
                  <a:schemeClr val="dk1"/>
                </a:solidFill>
                <a:latin typeface="Imprima"/>
                <a:ea typeface="Imprima"/>
                <a:cs typeface="Imprima"/>
                <a:sym typeface="Imprima"/>
              </a:rPr>
              <a:t> food or sweets.</a:t>
            </a:r>
            <a:endParaRPr b="1" i="0" sz="800" u="none" cap="none" strike="noStrike">
              <a:solidFill>
                <a:schemeClr val="dk1"/>
              </a:solidFill>
              <a:latin typeface="Imprima"/>
              <a:ea typeface="Imprima"/>
              <a:cs typeface="Imprima"/>
              <a:sym typeface="Imprima"/>
            </a:endParaRPr>
          </a:p>
          <a:p>
            <a:pPr indent="0" lvl="0" marL="0" marR="0" rtl="0" algn="just">
              <a:lnSpc>
                <a:spcPct val="115000"/>
              </a:lnSpc>
              <a:spcBef>
                <a:spcPts val="0"/>
              </a:spcBef>
              <a:spcAft>
                <a:spcPts val="0"/>
              </a:spcAft>
              <a:buClr>
                <a:srgbClr val="000000"/>
              </a:buClr>
              <a:buSzPts val="800"/>
              <a:buFont typeface="Arial"/>
              <a:buNone/>
            </a:pPr>
            <a:r>
              <a:rPr b="1" i="0" lang="en-US" sz="800" u="none" cap="none" strike="noStrike">
                <a:solidFill>
                  <a:schemeClr val="dk1"/>
                </a:solidFill>
                <a:latin typeface="Imprima"/>
                <a:ea typeface="Imprima"/>
                <a:cs typeface="Imprima"/>
                <a:sym typeface="Imprima"/>
              </a:rPr>
              <a:t> </a:t>
            </a:r>
            <a:endParaRPr b="1" i="0" sz="800" u="none" cap="none" strike="noStrike">
              <a:solidFill>
                <a:schemeClr val="dk1"/>
              </a:solidFill>
              <a:latin typeface="Imprima"/>
              <a:ea typeface="Imprima"/>
              <a:cs typeface="Imprima"/>
              <a:sym typeface="Imprima"/>
            </a:endParaRPr>
          </a:p>
          <a:p>
            <a:pPr indent="0" lvl="0" marL="0" marR="0" rtl="0" algn="just">
              <a:lnSpc>
                <a:spcPct val="115000"/>
              </a:lnSpc>
              <a:spcBef>
                <a:spcPts val="0"/>
              </a:spcBef>
              <a:spcAft>
                <a:spcPts val="0"/>
              </a:spcAft>
              <a:buClr>
                <a:srgbClr val="000000"/>
              </a:buClr>
              <a:buSzPts val="800"/>
              <a:buFont typeface="Arial"/>
              <a:buNone/>
            </a:pPr>
            <a:r>
              <a:rPr b="1" i="0" lang="en-US" sz="800" u="none" cap="none" strike="noStrike">
                <a:solidFill>
                  <a:schemeClr val="dk1"/>
                </a:solidFill>
                <a:latin typeface="Imprima"/>
                <a:ea typeface="Imprima"/>
                <a:cs typeface="Imprima"/>
                <a:sym typeface="Imprima"/>
              </a:rPr>
              <a:t>Children may take appropriate reading materials or inexpensive games  - e.g.  </a:t>
            </a:r>
            <a:r>
              <a:rPr b="1" i="1" lang="en-US" sz="800" u="none" cap="none" strike="noStrike">
                <a:solidFill>
                  <a:schemeClr val="dk1"/>
                </a:solidFill>
                <a:latin typeface="Imprima"/>
                <a:ea typeface="Imprima"/>
                <a:cs typeface="Imprima"/>
                <a:sym typeface="Imprima"/>
              </a:rPr>
              <a:t>Top Trumps,</a:t>
            </a:r>
            <a:r>
              <a:rPr b="1" i="0" lang="en-US" sz="800" u="none" cap="none" strike="noStrike">
                <a:solidFill>
                  <a:schemeClr val="dk1"/>
                </a:solidFill>
                <a:latin typeface="Imprima"/>
                <a:ea typeface="Imprima"/>
                <a:cs typeface="Imprima"/>
                <a:sym typeface="Imprima"/>
              </a:rPr>
              <a:t> for use during relaxation time.</a:t>
            </a:r>
            <a:endParaRPr b="1" i="0" sz="800" u="none" cap="none" strike="noStrike">
              <a:solidFill>
                <a:schemeClr val="dk1"/>
              </a:solidFill>
              <a:latin typeface="Imprima"/>
              <a:ea typeface="Imprima"/>
              <a:cs typeface="Imprima"/>
              <a:sym typeface="Imprima"/>
            </a:endParaRPr>
          </a:p>
          <a:p>
            <a:pPr indent="0" lvl="0" marL="0" marR="0" rtl="0" algn="just">
              <a:lnSpc>
                <a:spcPct val="115000"/>
              </a:lnSpc>
              <a:spcBef>
                <a:spcPts val="0"/>
              </a:spcBef>
              <a:spcAft>
                <a:spcPts val="0"/>
              </a:spcAft>
              <a:buClr>
                <a:srgbClr val="000000"/>
              </a:buClr>
              <a:buSzPts val="1100"/>
              <a:buFont typeface="Arial"/>
              <a:buNone/>
            </a:pPr>
            <a:r>
              <a:rPr b="0" i="0" lang="en-US" sz="1100" u="none" cap="none" strike="noStrike">
                <a:solidFill>
                  <a:schemeClr val="dk1"/>
                </a:solidFill>
                <a:latin typeface="Imprima"/>
                <a:ea typeface="Imprima"/>
                <a:cs typeface="Imprima"/>
                <a:sym typeface="Imprima"/>
              </a:rPr>
              <a:t>        	                                                                                                                                                                                                                                                                                                                                                                                                                                                                                                                                                                                                                                                                                                                                                                                                                                                                                                                                                                                                                                                                                                                                                                                                                                                                                                                                                                                                                                                                                                                                                                                                                                                                                                                                                                                                                                                                                                                                                                                                                                                                                                                                                                                                                                                                                                                                                                                                                                                                                                                                                                                                                                                                                                                                                                                                                                                                                                                                                                                                                                                                                                                                                                                                                                                                                                                                                                                                                                                                                                                                                                                                                                                                                                                                                                                                                                                                                                                                                                                                                                                                                                                                                                                                                                                                                                                                                                                                                                                                                                                                                                                                                                                                                                                                                                                                                                                                                                                                                                                                                                         </a:t>
            </a:r>
            <a:endParaRPr b="0" i="0" sz="1100" u="none" cap="none" strike="noStrike">
              <a:solidFill>
                <a:schemeClr val="dk1"/>
              </a:solidFill>
              <a:latin typeface="Imprima"/>
              <a:ea typeface="Imprima"/>
              <a:cs typeface="Imprima"/>
              <a:sym typeface="Imprima"/>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id="184" name="Google Shape;184;g38171edfac8_0_1"/>
          <p:cNvSpPr txBox="1"/>
          <p:nvPr>
            <p:ph idx="1" type="body"/>
          </p:nvPr>
        </p:nvSpPr>
        <p:spPr>
          <a:xfrm>
            <a:off x="914334" y="1949650"/>
            <a:ext cx="10157400" cy="4470300"/>
          </a:xfrm>
          <a:prstGeom prst="rect">
            <a:avLst/>
          </a:prstGeom>
          <a:noFill/>
          <a:ln>
            <a:noFill/>
          </a:ln>
        </p:spPr>
        <p:txBody>
          <a:bodyPr anchorCtr="0" anchor="t" bIns="60925" lIns="121875" spcFirstLastPara="1" rIns="121875" wrap="square" tIns="60925">
            <a:normAutofit/>
          </a:bodyPr>
          <a:lstStyle/>
          <a:p>
            <a:pPr indent="0" lvl="0" marL="0" rtl="0" algn="ctr">
              <a:lnSpc>
                <a:spcPct val="95000"/>
              </a:lnSpc>
              <a:spcBef>
                <a:spcPts val="1866"/>
              </a:spcBef>
              <a:spcAft>
                <a:spcPts val="0"/>
              </a:spcAft>
              <a:buSzPts val="1800"/>
              <a:buNone/>
            </a:pPr>
            <a:r>
              <a:rPr lang="en-US" sz="3600">
                <a:latin typeface="Imprima"/>
                <a:ea typeface="Imprima"/>
                <a:cs typeface="Imprima"/>
                <a:sym typeface="Imprima"/>
              </a:rPr>
              <a:t>Please keep checking your St Helen’s booklet for important dates throughout the year, and also your emails and texts                                                    for any new developments or events.</a:t>
            </a:r>
            <a:endParaRPr sz="3600">
              <a:latin typeface="Imprima"/>
              <a:ea typeface="Imprima"/>
              <a:cs typeface="Imprima"/>
              <a:sym typeface="Imprima"/>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sp>
        <p:nvSpPr>
          <p:cNvPr id="189" name="Google Shape;189;p18"/>
          <p:cNvSpPr txBox="1"/>
          <p:nvPr>
            <p:ph idx="1" type="body"/>
          </p:nvPr>
        </p:nvSpPr>
        <p:spPr>
          <a:xfrm>
            <a:off x="1117309" y="1701800"/>
            <a:ext cx="10157354" cy="4470400"/>
          </a:xfrm>
          <a:prstGeom prst="rect">
            <a:avLst/>
          </a:prstGeom>
          <a:noFill/>
          <a:ln>
            <a:noFill/>
          </a:ln>
        </p:spPr>
        <p:txBody>
          <a:bodyPr anchorCtr="0" anchor="t" bIns="60925" lIns="121875" spcFirstLastPara="1" rIns="121875" wrap="square" tIns="60925">
            <a:normAutofit/>
          </a:bodyPr>
          <a:lstStyle/>
          <a:p>
            <a:pPr indent="0" lvl="0" marL="304745" rtl="0" algn="l">
              <a:lnSpc>
                <a:spcPct val="95000"/>
              </a:lnSpc>
              <a:spcBef>
                <a:spcPts val="1866"/>
              </a:spcBef>
              <a:spcAft>
                <a:spcPts val="0"/>
              </a:spcAft>
              <a:buSzPts val="1800"/>
              <a:buNone/>
            </a:pPr>
            <a:r>
              <a:rPr lang="en-US" sz="4400">
                <a:solidFill>
                  <a:srgbClr val="833C0B"/>
                </a:solidFill>
              </a:rPr>
              <a:t>Thank you.</a:t>
            </a:r>
            <a:endParaRPr sz="4400">
              <a:solidFill>
                <a:srgbClr val="833C0B"/>
              </a:solidFill>
            </a:endParaRPr>
          </a:p>
          <a:p>
            <a:pPr indent="0" lvl="0" marL="304745" rtl="0" algn="l">
              <a:lnSpc>
                <a:spcPct val="95000"/>
              </a:lnSpc>
              <a:spcBef>
                <a:spcPts val="1866"/>
              </a:spcBef>
              <a:spcAft>
                <a:spcPts val="0"/>
              </a:spcAft>
              <a:buSzPts val="1800"/>
              <a:buNone/>
            </a:pPr>
            <a:r>
              <a:t/>
            </a:r>
            <a:endParaRPr sz="4400">
              <a:solidFill>
                <a:srgbClr val="833C0B"/>
              </a:solidFill>
            </a:endParaRPr>
          </a:p>
          <a:p>
            <a:pPr indent="0" lvl="0" marL="304746" rtl="0" algn="l">
              <a:lnSpc>
                <a:spcPct val="95000"/>
              </a:lnSpc>
              <a:spcBef>
                <a:spcPts val="1866"/>
              </a:spcBef>
              <a:spcAft>
                <a:spcPts val="0"/>
              </a:spcAft>
              <a:buSzPts val="1800"/>
              <a:buNone/>
            </a:pPr>
            <a:r>
              <a:rPr lang="en-US" sz="4400">
                <a:solidFill>
                  <a:srgbClr val="833C0B"/>
                </a:solidFill>
              </a:rPr>
              <a:t>Any questions?</a:t>
            </a:r>
            <a:endParaRPr sz="4400">
              <a:solidFill>
                <a:srgbClr val="833C0B"/>
              </a:solidFill>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lass open house presentation">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2025-09-20T14:54:45Z</dcterms:created>
  <dc:creator>Nadiah Hall</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y fmtid="{D5CDD505-2E9C-101B-9397-08002B2CF9AE}" pid="3" name="Order">
    <vt:r8>7.40628E7</vt:r8>
  </property>
  <property fmtid="{D5CDD505-2E9C-101B-9397-08002B2CF9AE}" pid="4" name="HiddenCategoryTags">
    <vt:lpwstr/>
  </property>
  <property fmtid="{D5CDD505-2E9C-101B-9397-08002B2CF9AE}" pid="5" name="InternalTags">
    <vt:lpwstr/>
  </property>
  <property fmtid="{D5CDD505-2E9C-101B-9397-08002B2CF9AE}" pid="6" name="FeatureTags">
    <vt:lpwstr/>
  </property>
  <property fmtid="{D5CDD505-2E9C-101B-9397-08002B2CF9AE}" pid="7" name="LocalizationTags">
    <vt:lpwstr/>
  </property>
  <property fmtid="{D5CDD505-2E9C-101B-9397-08002B2CF9AE}" pid="8" name="CategoryTags">
    <vt:lpwstr/>
  </property>
  <property fmtid="{D5CDD505-2E9C-101B-9397-08002B2CF9AE}" pid="9" name="Applications">
    <vt:lpwstr/>
  </property>
  <property fmtid="{D5CDD505-2E9C-101B-9397-08002B2CF9AE}" pid="10" name="CampaignTags">
    <vt:lpwstr/>
  </property>
  <property fmtid="{D5CDD505-2E9C-101B-9397-08002B2CF9AE}" pid="11" name="ScenarioTags">
    <vt:lpwstr/>
  </property>
</Properties>
</file>